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70" r:id="rId11"/>
    <p:sldId id="265" r:id="rId12"/>
    <p:sldId id="271" r:id="rId13"/>
    <p:sldId id="272" r:id="rId14"/>
    <p:sldId id="273" r:id="rId15"/>
    <p:sldId id="274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8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2" y="1860193"/>
            <a:ext cx="6498158" cy="1724867"/>
          </a:xfrm>
        </p:spPr>
        <p:txBody>
          <a:bodyPr/>
          <a:lstStyle/>
          <a:p>
            <a:r>
              <a:rPr lang="es-CR" dirty="0" smtClean="0"/>
              <a:t>PRIMER FORTALECIMIENTO MATRIMONIAL</a:t>
            </a:r>
            <a:endParaRPr lang="es-C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585060"/>
            <a:ext cx="6498159" cy="916641"/>
          </a:xfrm>
        </p:spPr>
        <p:txBody>
          <a:bodyPr/>
          <a:lstStyle/>
          <a:p>
            <a:r>
              <a:rPr lang="es-CR" dirty="0" smtClean="0"/>
              <a:t>QUITO ECUADOR</a:t>
            </a:r>
            <a:endParaRPr lang="es-CR" dirty="0"/>
          </a:p>
        </p:txBody>
      </p:sp>
      <p:sp>
        <p:nvSpPr>
          <p:cNvPr id="7" name="TextBox 6"/>
          <p:cNvSpPr txBox="1"/>
          <p:nvPr/>
        </p:nvSpPr>
        <p:spPr>
          <a:xfrm>
            <a:off x="3447436" y="3984979"/>
            <a:ext cx="231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 smtClean="0"/>
              <a:t>SEPTIEMBRE 2012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xmlns="" val="26776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857531" cy="825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QUE OPINARON LOS </a:t>
            </a:r>
            <a:r>
              <a:rPr lang="en-US" dirty="0" smtClean="0">
                <a:solidFill>
                  <a:srgbClr val="FF0000"/>
                </a:solidFill>
              </a:rPr>
              <a:t>PARTICIPANTES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lvl="1" algn="just"/>
            <a:endParaRPr lang="en-US" dirty="0" smtClean="0"/>
          </a:p>
          <a:p>
            <a:endParaRPr lang="es-CR" dirty="0"/>
          </a:p>
        </p:txBody>
      </p:sp>
      <p:sp>
        <p:nvSpPr>
          <p:cNvPr id="4" name="TextBox 3"/>
          <p:cNvSpPr txBox="1"/>
          <p:nvPr/>
        </p:nvSpPr>
        <p:spPr>
          <a:xfrm>
            <a:off x="251816" y="2425687"/>
            <a:ext cx="43359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/>
              <a:buChar char="•"/>
            </a:pPr>
            <a:r>
              <a:rPr lang="en-US" dirty="0" smtClean="0"/>
              <a:t>“Ha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regalo</a:t>
            </a:r>
            <a:r>
              <a:rPr lang="en-US" dirty="0"/>
              <a:t> de </a:t>
            </a:r>
            <a:r>
              <a:rPr lang="en-US" dirty="0" err="1"/>
              <a:t>aniversario</a:t>
            </a:r>
            <a:r>
              <a:rPr lang="en-US" dirty="0"/>
              <a:t> </a:t>
            </a:r>
            <a:r>
              <a:rPr lang="en-US" dirty="0" err="1"/>
              <a:t>número</a:t>
            </a:r>
            <a:r>
              <a:rPr lang="en-US" dirty="0"/>
              <a:t> </a:t>
            </a:r>
            <a:r>
              <a:rPr lang="en-US" dirty="0" smtClean="0"/>
              <a:t>25”</a:t>
            </a:r>
          </a:p>
          <a:p>
            <a:pPr lvl="1" algn="just"/>
            <a:endParaRPr lang="en-US" dirty="0"/>
          </a:p>
          <a:p>
            <a:pPr marL="742950" lvl="1" indent="-285750" algn="just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 err="1" smtClean="0"/>
              <a:t>Necesitábamos</a:t>
            </a:r>
            <a:r>
              <a:rPr lang="en-US" dirty="0" smtClean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</a:t>
            </a:r>
            <a:r>
              <a:rPr lang="en-US" dirty="0" err="1"/>
              <a:t>juntos</a:t>
            </a:r>
            <a:r>
              <a:rPr lang="en-US" dirty="0"/>
              <a:t> y </a:t>
            </a:r>
            <a:r>
              <a:rPr lang="en-US" dirty="0" smtClean="0"/>
              <a:t>solos”</a:t>
            </a:r>
          </a:p>
          <a:p>
            <a:pPr lvl="1" algn="just"/>
            <a:endParaRPr lang="en-US" dirty="0"/>
          </a:p>
          <a:p>
            <a:pPr marL="742950" lvl="1" indent="-285750" algn="just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/>
              <a:t>sentido</a:t>
            </a:r>
            <a:r>
              <a:rPr lang="en-US" dirty="0"/>
              <a:t> en </a:t>
            </a:r>
            <a:r>
              <a:rPr lang="en-US" dirty="0" err="1"/>
              <a:t>familia</a:t>
            </a:r>
            <a:r>
              <a:rPr lang="en-US" dirty="0"/>
              <a:t>, </a:t>
            </a:r>
            <a:r>
              <a:rPr lang="en-US" dirty="0" err="1"/>
              <a:t>cobijados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Mater, ha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delicioso</a:t>
            </a:r>
            <a:r>
              <a:rPr lang="en-US" dirty="0" smtClean="0"/>
              <a:t>!”</a:t>
            </a:r>
            <a:endParaRPr lang="en-US" dirty="0"/>
          </a:p>
        </p:txBody>
      </p:sp>
      <p:pic>
        <p:nvPicPr>
          <p:cNvPr id="5" name="Picture 4" descr="IMG_30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7494">
            <a:off x="5012167" y="2048103"/>
            <a:ext cx="3741509" cy="2494339"/>
          </a:xfrm>
          <a:prstGeom prst="rect">
            <a:avLst/>
          </a:prstGeom>
        </p:spPr>
      </p:pic>
      <p:pic>
        <p:nvPicPr>
          <p:cNvPr id="6" name="Picture 5" descr="IMG_30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85139">
            <a:off x="4832198" y="3979337"/>
            <a:ext cx="3574168" cy="23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928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/>
            </a:r>
            <a:br>
              <a:rPr lang="es-CR" sz="3200" dirty="0"/>
            </a:br>
            <a:r>
              <a:rPr lang="es-CR" sz="3200" dirty="0" smtClean="0"/>
              <a:t>TESTIMONIO</a:t>
            </a:r>
            <a:br>
              <a:rPr lang="es-CR" sz="3200" dirty="0" smtClean="0"/>
            </a:br>
            <a:r>
              <a:rPr lang="es-CR" sz="3200" dirty="0" smtClean="0"/>
              <a:t>DELEGACION DE COSTA RICA</a:t>
            </a:r>
            <a:endParaRPr lang="es-C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257957" cy="585205"/>
          </a:xfrm>
        </p:spPr>
        <p:txBody>
          <a:bodyPr>
            <a:normAutofit/>
          </a:bodyPr>
          <a:lstStyle/>
          <a:p>
            <a:r>
              <a:rPr lang="en-US" dirty="0"/>
              <a:t>Gonzalo e Ileana Montero de Vega</a:t>
            </a:r>
          </a:p>
          <a:p>
            <a:endParaRPr lang="es-CR" dirty="0"/>
          </a:p>
        </p:txBody>
      </p:sp>
      <p:pic>
        <p:nvPicPr>
          <p:cNvPr id="6" name="Picture 5" descr="IMG_06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60624">
            <a:off x="5416267" y="3186442"/>
            <a:ext cx="3377534" cy="2533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9721" y="2418861"/>
            <a:ext cx="446402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“Un </a:t>
            </a:r>
            <a:r>
              <a:rPr lang="en-US" dirty="0" err="1"/>
              <a:t>profundo</a:t>
            </a:r>
            <a:r>
              <a:rPr lang="en-US" dirty="0"/>
              <a:t> </a:t>
            </a:r>
            <a:r>
              <a:rPr lang="en-US" dirty="0" err="1"/>
              <a:t>agradecimiento</a:t>
            </a:r>
            <a:r>
              <a:rPr lang="en-US" dirty="0"/>
              <a:t> a Dios y a </a:t>
            </a:r>
            <a:r>
              <a:rPr lang="en-US" dirty="0" err="1"/>
              <a:t>nuestra</a:t>
            </a:r>
            <a:r>
              <a:rPr lang="en-US" dirty="0"/>
              <a:t> Madre y </a:t>
            </a:r>
            <a:r>
              <a:rPr lang="en-US" dirty="0" err="1"/>
              <a:t>Educadora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elegirnos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instrumentos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compartir</a:t>
            </a:r>
            <a:r>
              <a:rPr lang="en-US" dirty="0"/>
              <a:t> el </a:t>
            </a:r>
            <a:r>
              <a:rPr lang="en-US" dirty="0" err="1"/>
              <a:t>apostolado</a:t>
            </a:r>
            <a:r>
              <a:rPr lang="en-US" dirty="0"/>
              <a:t> del FM a la </a:t>
            </a:r>
            <a:r>
              <a:rPr lang="en-US" dirty="0" err="1"/>
              <a:t>Familia</a:t>
            </a:r>
            <a:r>
              <a:rPr lang="en-US" dirty="0"/>
              <a:t> del Ecuador </a:t>
            </a:r>
            <a:r>
              <a:rPr lang="en-US" dirty="0" err="1"/>
              <a:t>sabiendo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ello</a:t>
            </a:r>
            <a:r>
              <a:rPr lang="en-US" dirty="0"/>
              <a:t> </a:t>
            </a:r>
            <a:r>
              <a:rPr lang="en-US" dirty="0" err="1"/>
              <a:t>marcará</a:t>
            </a:r>
            <a:r>
              <a:rPr lang="en-US" dirty="0"/>
              <a:t> a </a:t>
            </a:r>
            <a:r>
              <a:rPr lang="en-US" dirty="0" err="1"/>
              <a:t>cientos</a:t>
            </a:r>
            <a:r>
              <a:rPr lang="en-US" dirty="0"/>
              <a:t> de </a:t>
            </a:r>
            <a:r>
              <a:rPr lang="en-US" dirty="0" err="1"/>
              <a:t>matrimonios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Dios y la </a:t>
            </a:r>
            <a:r>
              <a:rPr lang="en-US" dirty="0" err="1"/>
              <a:t>Virgen</a:t>
            </a:r>
            <a:r>
              <a:rPr lang="en-US" dirty="0"/>
              <a:t> </a:t>
            </a:r>
            <a:r>
              <a:rPr lang="en-US" dirty="0" err="1"/>
              <a:t>María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el </a:t>
            </a:r>
            <a:r>
              <a:rPr lang="en-US" dirty="0" err="1"/>
              <a:t>centro</a:t>
            </a:r>
            <a:r>
              <a:rPr lang="en-US" dirty="0"/>
              <a:t> de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hogares</a:t>
            </a:r>
            <a:r>
              <a:rPr lang="en-US" dirty="0"/>
              <a:t>, </a:t>
            </a:r>
            <a:r>
              <a:rPr lang="en-US" dirty="0" err="1"/>
              <a:t>aspirando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sacramento</a:t>
            </a:r>
            <a:r>
              <a:rPr lang="en-US" dirty="0"/>
              <a:t>, al ideal de la </a:t>
            </a:r>
            <a:r>
              <a:rPr lang="en-US" dirty="0" err="1"/>
              <a:t>santidad</a:t>
            </a:r>
            <a:r>
              <a:rPr lang="en-US" dirty="0"/>
              <a:t> matrimonial.”</a:t>
            </a:r>
          </a:p>
        </p:txBody>
      </p:sp>
    </p:spTree>
    <p:extLst>
      <p:ext uri="{BB962C8B-B14F-4D97-AF65-F5344CB8AC3E}">
        <p14:creationId xmlns:p14="http://schemas.microsoft.com/office/powerpoint/2010/main" xmlns="" val="410527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/>
            </a:r>
            <a:br>
              <a:rPr lang="es-CR" sz="3200" dirty="0"/>
            </a:br>
            <a:r>
              <a:rPr lang="es-CR" sz="3200" dirty="0" smtClean="0"/>
              <a:t>TESTIMONIO</a:t>
            </a:r>
            <a:br>
              <a:rPr lang="es-CR" sz="3200" dirty="0" smtClean="0"/>
            </a:br>
            <a:r>
              <a:rPr lang="es-CR" sz="3200" dirty="0" smtClean="0"/>
              <a:t>DELEGACION DE COSTA RICA</a:t>
            </a:r>
            <a:endParaRPr lang="es-C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257957" cy="58520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Manuel Emilio y </a:t>
            </a:r>
            <a:r>
              <a:rPr lang="en-US" dirty="0" err="1" smtClean="0"/>
              <a:t>Marianella</a:t>
            </a:r>
            <a:r>
              <a:rPr lang="en-US" dirty="0" smtClean="0"/>
              <a:t> </a:t>
            </a:r>
            <a:r>
              <a:rPr lang="en-US" dirty="0" err="1"/>
              <a:t>Coto</a:t>
            </a:r>
            <a:r>
              <a:rPr lang="en-US" dirty="0"/>
              <a:t> de Montero</a:t>
            </a:r>
          </a:p>
          <a:p>
            <a:endParaRPr lang="es-CR" dirty="0"/>
          </a:p>
        </p:txBody>
      </p:sp>
      <p:pic>
        <p:nvPicPr>
          <p:cNvPr id="4" name="Picture 3" descr="IMG_28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21873">
            <a:off x="4936566" y="2634521"/>
            <a:ext cx="3799352" cy="2532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9275" y="2220695"/>
            <a:ext cx="41414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“Para </a:t>
            </a:r>
            <a:r>
              <a:rPr lang="en-US" sz="1600" dirty="0" err="1"/>
              <a:t>Nella</a:t>
            </a:r>
            <a:r>
              <a:rPr lang="en-US" sz="1600" dirty="0"/>
              <a:t> y </a:t>
            </a:r>
            <a:r>
              <a:rPr lang="en-US" sz="1600" dirty="0" err="1"/>
              <a:t>para</a:t>
            </a:r>
            <a:r>
              <a:rPr lang="en-US" sz="1600" dirty="0"/>
              <a:t> mi </a:t>
            </a:r>
            <a:r>
              <a:rPr lang="en-US" sz="1600" dirty="0" err="1"/>
              <a:t>fue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experiencia</a:t>
            </a:r>
            <a:r>
              <a:rPr lang="en-US" sz="1600" dirty="0"/>
              <a:t> mas </a:t>
            </a:r>
            <a:r>
              <a:rPr lang="en-US" sz="1600" dirty="0" err="1" smtClean="0"/>
              <a:t>allá</a:t>
            </a:r>
            <a:r>
              <a:rPr lang="en-US" sz="1600" dirty="0" smtClean="0"/>
              <a:t> </a:t>
            </a:r>
            <a:r>
              <a:rPr lang="en-US" sz="1600" dirty="0"/>
              <a:t>de la usual, a la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vivimos</a:t>
            </a:r>
            <a:r>
              <a:rPr lang="en-US" sz="1600" dirty="0"/>
              <a:t> </a:t>
            </a:r>
            <a:r>
              <a:rPr lang="en-US" sz="1600" dirty="0" err="1"/>
              <a:t>cada</a:t>
            </a:r>
            <a:r>
              <a:rPr lang="en-US" sz="1600" dirty="0"/>
              <a:t> </a:t>
            </a:r>
            <a:r>
              <a:rPr lang="en-US" sz="1600" dirty="0" err="1"/>
              <a:t>vez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damos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charla</a:t>
            </a:r>
            <a:r>
              <a:rPr lang="en-US" sz="1600" dirty="0"/>
              <a:t> en el FM, </a:t>
            </a:r>
            <a:r>
              <a:rPr lang="en-US" sz="1600" dirty="0" err="1"/>
              <a:t>porque</a:t>
            </a:r>
            <a:r>
              <a:rPr lang="en-US" sz="1600" dirty="0"/>
              <a:t> </a:t>
            </a:r>
            <a:r>
              <a:rPr lang="en-US" sz="1600" dirty="0" err="1"/>
              <a:t>fue</a:t>
            </a:r>
            <a:r>
              <a:rPr lang="en-US" sz="1600" dirty="0"/>
              <a:t> </a:t>
            </a:r>
            <a:r>
              <a:rPr lang="en-US" sz="1600" dirty="0" err="1"/>
              <a:t>vivenciar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pequena</a:t>
            </a:r>
            <a:r>
              <a:rPr lang="en-US" sz="1600" dirty="0"/>
              <a:t> "</a:t>
            </a:r>
            <a:r>
              <a:rPr lang="en-US" sz="1600" dirty="0" err="1"/>
              <a:t>Corriente</a:t>
            </a:r>
            <a:r>
              <a:rPr lang="en-US" sz="1600" dirty="0"/>
              <a:t> de </a:t>
            </a:r>
            <a:r>
              <a:rPr lang="en-US" sz="1600" dirty="0" err="1"/>
              <a:t>Retorno</a:t>
            </a:r>
            <a:r>
              <a:rPr lang="en-US" sz="1600" dirty="0"/>
              <a:t>",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decia</a:t>
            </a:r>
            <a:r>
              <a:rPr lang="en-US" sz="1600" dirty="0"/>
              <a:t> el PK, al </a:t>
            </a:r>
            <a:r>
              <a:rPr lang="en-US" sz="1600" dirty="0" err="1"/>
              <a:t>dar</a:t>
            </a:r>
            <a:r>
              <a:rPr lang="en-US" sz="1600" dirty="0"/>
              <a:t> la </a:t>
            </a:r>
            <a:r>
              <a:rPr lang="en-US" sz="1600" dirty="0" err="1"/>
              <a:t>charla</a:t>
            </a:r>
            <a:r>
              <a:rPr lang="en-US" sz="1600" dirty="0"/>
              <a:t> y </a:t>
            </a:r>
            <a:r>
              <a:rPr lang="en-US" sz="1600" dirty="0" err="1"/>
              <a:t>nuestra</a:t>
            </a:r>
            <a:r>
              <a:rPr lang="en-US" sz="1600" dirty="0"/>
              <a:t> </a:t>
            </a:r>
            <a:r>
              <a:rPr lang="en-US" sz="1600" dirty="0" err="1"/>
              <a:t>participacion</a:t>
            </a:r>
            <a:r>
              <a:rPr lang="en-US" sz="1600" dirty="0"/>
              <a:t>, en el </a:t>
            </a:r>
            <a:r>
              <a:rPr lang="en-US" sz="1600" dirty="0" err="1"/>
              <a:t>lugar</a:t>
            </a:r>
            <a:r>
              <a:rPr lang="en-US" sz="1600" dirty="0"/>
              <a:t>, </a:t>
            </a:r>
            <a:r>
              <a:rPr lang="en-US" sz="1600" dirty="0" err="1"/>
              <a:t>cerca</a:t>
            </a:r>
            <a:r>
              <a:rPr lang="en-US" sz="1600" dirty="0"/>
              <a:t> del </a:t>
            </a:r>
            <a:r>
              <a:rPr lang="en-US" sz="1600" dirty="0" err="1"/>
              <a:t>Santuario</a:t>
            </a:r>
            <a:r>
              <a:rPr lang="en-US" sz="1600" dirty="0"/>
              <a:t> de </a:t>
            </a:r>
            <a:r>
              <a:rPr lang="en-US" sz="1600" dirty="0" err="1"/>
              <a:t>Alangassi</a:t>
            </a:r>
            <a:r>
              <a:rPr lang="en-US" sz="1600" dirty="0"/>
              <a:t> y en el </a:t>
            </a:r>
            <a:r>
              <a:rPr lang="en-US" sz="1600" dirty="0" err="1"/>
              <a:t>pais</a:t>
            </a:r>
            <a:r>
              <a:rPr lang="en-US" sz="1600" dirty="0"/>
              <a:t>, </a:t>
            </a:r>
            <a:r>
              <a:rPr lang="en-US" sz="1600" dirty="0" err="1"/>
              <a:t>desde</a:t>
            </a:r>
            <a:r>
              <a:rPr lang="en-US" sz="1600" dirty="0"/>
              <a:t> el </a:t>
            </a:r>
            <a:r>
              <a:rPr lang="en-US" sz="1600" dirty="0" err="1"/>
              <a:t>cual</a:t>
            </a:r>
            <a:r>
              <a:rPr lang="en-US" sz="1600" dirty="0"/>
              <a:t>, la MTA </a:t>
            </a:r>
            <a:r>
              <a:rPr lang="en-US" sz="1600" dirty="0" err="1"/>
              <a:t>hizo</a:t>
            </a:r>
            <a:r>
              <a:rPr lang="en-US" sz="1600" dirty="0"/>
              <a:t> el </a:t>
            </a:r>
            <a:r>
              <a:rPr lang="en-US" sz="1600" dirty="0" err="1" smtClean="0"/>
              <a:t>envío</a:t>
            </a:r>
            <a:r>
              <a:rPr lang="en-US" sz="1600" dirty="0" smtClean="0"/>
              <a:t> </a:t>
            </a:r>
            <a:r>
              <a:rPr lang="en-US" sz="1600" dirty="0" err="1" smtClean="0"/>
              <a:t>apostólico</a:t>
            </a:r>
            <a:r>
              <a:rPr lang="en-US" sz="1600" dirty="0"/>
              <a:t>, </a:t>
            </a:r>
            <a:r>
              <a:rPr lang="en-US" sz="1600" dirty="0" err="1"/>
              <a:t>para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 smtClean="0"/>
              <a:t>señora</a:t>
            </a:r>
            <a:r>
              <a:rPr lang="en-US" sz="1600" dirty="0" smtClean="0"/>
              <a:t> </a:t>
            </a:r>
            <a:r>
              <a:rPr lang="en-US" sz="1600" dirty="0" err="1"/>
              <a:t>fuera</a:t>
            </a:r>
            <a:r>
              <a:rPr lang="en-US" sz="1600" dirty="0"/>
              <a:t> el </a:t>
            </a:r>
            <a:r>
              <a:rPr lang="en-US" sz="1600" dirty="0" err="1"/>
              <a:t>instrumento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portara</a:t>
            </a:r>
            <a:r>
              <a:rPr lang="en-US" sz="1600" dirty="0"/>
              <a:t> </a:t>
            </a:r>
            <a:r>
              <a:rPr lang="en-US" sz="1600" dirty="0" err="1"/>
              <a:t>ese</a:t>
            </a:r>
            <a:r>
              <a:rPr lang="en-US" sz="1600" dirty="0"/>
              <a:t> Tesoro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es</a:t>
            </a:r>
            <a:r>
              <a:rPr lang="en-US" sz="1600" dirty="0"/>
              <a:t> </a:t>
            </a:r>
            <a:r>
              <a:rPr lang="en-US" sz="1600" dirty="0" err="1"/>
              <a:t>Schoenstatt</a:t>
            </a:r>
            <a:r>
              <a:rPr lang="en-US" sz="1600" dirty="0"/>
              <a:t>, y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llegara</a:t>
            </a:r>
            <a:r>
              <a:rPr lang="en-US" sz="1600" dirty="0"/>
              <a:t> a </a:t>
            </a:r>
            <a:r>
              <a:rPr lang="en-US" sz="1600" dirty="0" err="1"/>
              <a:t>nosotros</a:t>
            </a:r>
            <a:r>
              <a:rPr lang="en-US" sz="1600" dirty="0"/>
              <a:t> y en parte a Costa Rica, </a:t>
            </a:r>
            <a:r>
              <a:rPr lang="en-US" sz="1600" dirty="0" err="1"/>
              <a:t>algo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no </a:t>
            </a:r>
            <a:r>
              <a:rPr lang="en-US" sz="1600" dirty="0" err="1" smtClean="0"/>
              <a:t>realizábamos</a:t>
            </a:r>
            <a:r>
              <a:rPr lang="en-US" sz="1600" dirty="0" smtClean="0"/>
              <a:t> </a:t>
            </a:r>
            <a:r>
              <a:rPr lang="en-US" sz="1600" dirty="0" err="1"/>
              <a:t>sino</a:t>
            </a:r>
            <a:r>
              <a:rPr lang="en-US" sz="1600" dirty="0"/>
              <a:t> hasta el </a:t>
            </a:r>
            <a:r>
              <a:rPr lang="en-US" sz="1600" dirty="0" err="1"/>
              <a:t>momento</a:t>
            </a:r>
            <a:r>
              <a:rPr lang="en-US" sz="1600" dirty="0"/>
              <a:t> </a:t>
            </a:r>
            <a:r>
              <a:rPr lang="en-US" sz="1600" dirty="0" err="1"/>
              <a:t>mismo</a:t>
            </a:r>
            <a:r>
              <a:rPr lang="en-US" sz="1600" dirty="0"/>
              <a:t> de </a:t>
            </a:r>
            <a:r>
              <a:rPr lang="en-US" sz="1600" dirty="0" err="1"/>
              <a:t>vivir</a:t>
            </a:r>
            <a:r>
              <a:rPr lang="en-US" sz="1600" dirty="0"/>
              <a:t>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/>
              <a:t>Fortalecimiento</a:t>
            </a:r>
            <a:r>
              <a:rPr lang="en-US" sz="16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xmlns="" val="2531794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/>
            </a:r>
            <a:br>
              <a:rPr lang="es-CR" sz="3200" dirty="0"/>
            </a:br>
            <a:r>
              <a:rPr lang="es-CR" sz="3200" dirty="0" smtClean="0"/>
              <a:t>TESTIMONIO</a:t>
            </a:r>
            <a:br>
              <a:rPr lang="es-CR" sz="3200" dirty="0" smtClean="0"/>
            </a:br>
            <a:r>
              <a:rPr lang="es-CR" sz="3200" dirty="0" smtClean="0"/>
              <a:t>DELEGACION DE COSTA RICA</a:t>
            </a:r>
            <a:endParaRPr lang="es-C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257957" cy="585205"/>
          </a:xfrm>
        </p:spPr>
        <p:txBody>
          <a:bodyPr>
            <a:normAutofit/>
          </a:bodyPr>
          <a:lstStyle/>
          <a:p>
            <a:r>
              <a:rPr lang="en-US" dirty="0"/>
              <a:t>Felipe y Coca Cruz de Font</a:t>
            </a:r>
          </a:p>
          <a:p>
            <a:endParaRPr lang="es-CR" dirty="0"/>
          </a:p>
        </p:txBody>
      </p:sp>
      <p:pic>
        <p:nvPicPr>
          <p:cNvPr id="4" name="Picture 3" descr="DSC003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5222">
            <a:off x="5103902" y="2185406"/>
            <a:ext cx="3615647" cy="2711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5314" y="2088152"/>
            <a:ext cx="43381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“Para </a:t>
            </a:r>
            <a:r>
              <a:rPr lang="en-US" sz="1600" dirty="0" err="1"/>
              <a:t>nosotros</a:t>
            </a:r>
            <a:r>
              <a:rPr lang="en-US" sz="1600" dirty="0"/>
              <a:t> el </a:t>
            </a:r>
            <a:r>
              <a:rPr lang="en-US" sz="1600" dirty="0" err="1"/>
              <a:t>poder</a:t>
            </a:r>
            <a:r>
              <a:rPr lang="en-US" sz="1600" dirty="0"/>
              <a:t> </a:t>
            </a:r>
            <a:r>
              <a:rPr lang="en-US" sz="1600" dirty="0" err="1"/>
              <a:t>haber</a:t>
            </a:r>
            <a:r>
              <a:rPr lang="en-US" sz="1600" dirty="0"/>
              <a:t> </a:t>
            </a:r>
            <a:r>
              <a:rPr lang="en-US" sz="1600" dirty="0" err="1"/>
              <a:t>sido</a:t>
            </a:r>
            <a:r>
              <a:rPr lang="en-US" sz="1600" dirty="0"/>
              <a:t> parte del </a:t>
            </a:r>
            <a:r>
              <a:rPr lang="en-US" sz="1600" dirty="0" err="1"/>
              <a:t>Equipo</a:t>
            </a:r>
            <a:r>
              <a:rPr lang="en-US" sz="1600" dirty="0"/>
              <a:t> </a:t>
            </a:r>
            <a:r>
              <a:rPr lang="en-US" sz="1600" dirty="0" err="1"/>
              <a:t>Interno</a:t>
            </a:r>
            <a:r>
              <a:rPr lang="en-US" sz="1600" dirty="0"/>
              <a:t> en el I </a:t>
            </a:r>
            <a:r>
              <a:rPr lang="en-US" sz="1600" dirty="0" err="1"/>
              <a:t>Fortalecimiento</a:t>
            </a:r>
            <a:r>
              <a:rPr lang="en-US" sz="1600" dirty="0"/>
              <a:t> de Ecuador </a:t>
            </a:r>
            <a:r>
              <a:rPr lang="en-US" sz="1600" dirty="0" err="1"/>
              <a:t>fue</a:t>
            </a:r>
            <a:r>
              <a:rPr lang="en-US" sz="1600" dirty="0"/>
              <a:t> </a:t>
            </a:r>
            <a:r>
              <a:rPr lang="en-US" sz="1600" dirty="0" err="1"/>
              <a:t>otro</a:t>
            </a:r>
            <a:r>
              <a:rPr lang="en-US" sz="1600" dirty="0"/>
              <a:t> de los </a:t>
            </a:r>
            <a:r>
              <a:rPr lang="en-US" sz="1600" dirty="0" err="1"/>
              <a:t>grandes</a:t>
            </a:r>
            <a:r>
              <a:rPr lang="en-US" sz="1600" dirty="0"/>
              <a:t> </a:t>
            </a:r>
            <a:r>
              <a:rPr lang="en-US" sz="1600" dirty="0" err="1"/>
              <a:t>regalos</a:t>
            </a:r>
            <a:r>
              <a:rPr lang="en-US" sz="1600" dirty="0"/>
              <a:t> con el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nuestra</a:t>
            </a:r>
            <a:r>
              <a:rPr lang="en-US" sz="1600" dirty="0"/>
              <a:t> </a:t>
            </a:r>
            <a:r>
              <a:rPr lang="en-US" sz="1600" dirty="0" err="1"/>
              <a:t>querida</a:t>
            </a:r>
            <a:r>
              <a:rPr lang="en-US" sz="1600" dirty="0"/>
              <a:t> Mater </a:t>
            </a:r>
            <a:r>
              <a:rPr lang="en-US" sz="1600" dirty="0" err="1"/>
              <a:t>nos</a:t>
            </a:r>
            <a:r>
              <a:rPr lang="en-US" sz="1600" dirty="0"/>
              <a:t> ha </a:t>
            </a:r>
            <a:r>
              <a:rPr lang="en-US" sz="1600" dirty="0" err="1"/>
              <a:t>querido</a:t>
            </a:r>
            <a:r>
              <a:rPr lang="en-US" sz="1600" dirty="0"/>
              <a:t> </a:t>
            </a:r>
            <a:r>
              <a:rPr lang="en-US" sz="1600" dirty="0" err="1"/>
              <a:t>bendecir</a:t>
            </a:r>
            <a:r>
              <a:rPr lang="en-US" sz="1600" dirty="0"/>
              <a:t>.  </a:t>
            </a:r>
            <a:r>
              <a:rPr lang="en-US" sz="1600" dirty="0" err="1"/>
              <a:t>Íbamos</a:t>
            </a:r>
            <a:r>
              <a:rPr lang="en-US" sz="1600" dirty="0"/>
              <a:t> con la </a:t>
            </a:r>
            <a:r>
              <a:rPr lang="en-US" sz="1600" dirty="0" err="1"/>
              <a:t>misión</a:t>
            </a:r>
            <a:r>
              <a:rPr lang="en-US" sz="1600" dirty="0"/>
              <a:t> de </a:t>
            </a:r>
            <a:r>
              <a:rPr lang="en-US" sz="1600" dirty="0" err="1"/>
              <a:t>servirle</a:t>
            </a:r>
            <a:r>
              <a:rPr lang="en-US" sz="1600" dirty="0"/>
              <a:t> a </a:t>
            </a:r>
            <a:r>
              <a:rPr lang="en-US" sz="1600" dirty="0" err="1"/>
              <a:t>ella</a:t>
            </a:r>
            <a:r>
              <a:rPr lang="en-US" sz="1600" dirty="0"/>
              <a:t> y,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siempre</a:t>
            </a:r>
            <a:r>
              <a:rPr lang="en-US" sz="1600" dirty="0"/>
              <a:t>, E</a:t>
            </a:r>
            <a:r>
              <a:rPr lang="en-US" sz="1600" dirty="0" smtClean="0"/>
              <a:t>lla </a:t>
            </a:r>
            <a:r>
              <a:rPr lang="en-US" sz="1600" dirty="0"/>
              <a:t>se </a:t>
            </a:r>
            <a:r>
              <a:rPr lang="en-US" sz="1600" dirty="0" err="1"/>
              <a:t>luce</a:t>
            </a:r>
            <a:r>
              <a:rPr lang="en-US" sz="1600" dirty="0"/>
              <a:t> al </a:t>
            </a:r>
            <a:r>
              <a:rPr lang="en-US" sz="1600" dirty="0" err="1"/>
              <a:t>beneficiarnos</a:t>
            </a:r>
            <a:r>
              <a:rPr lang="en-US" sz="1600" dirty="0"/>
              <a:t> con </a:t>
            </a:r>
            <a:r>
              <a:rPr lang="en-US" sz="1600" dirty="0" err="1"/>
              <a:t>todas</a:t>
            </a:r>
            <a:r>
              <a:rPr lang="en-US" sz="1600" dirty="0"/>
              <a:t> </a:t>
            </a:r>
            <a:r>
              <a:rPr lang="en-US" sz="1600" dirty="0" err="1"/>
              <a:t>las</a:t>
            </a:r>
            <a:r>
              <a:rPr lang="en-US" sz="1600" dirty="0"/>
              <a:t> </a:t>
            </a:r>
            <a:r>
              <a:rPr lang="en-US" sz="1600" dirty="0" err="1"/>
              <a:t>experiencias</a:t>
            </a:r>
            <a:r>
              <a:rPr lang="en-US" sz="1600" dirty="0"/>
              <a:t>, </a:t>
            </a:r>
            <a:r>
              <a:rPr lang="en-US" sz="1600" dirty="0" err="1"/>
              <a:t>fortalecimiento</a:t>
            </a:r>
            <a:r>
              <a:rPr lang="en-US" sz="1600" dirty="0"/>
              <a:t> de </a:t>
            </a:r>
            <a:r>
              <a:rPr lang="en-US" sz="1600" dirty="0" err="1"/>
              <a:t>nuestro</a:t>
            </a:r>
            <a:r>
              <a:rPr lang="en-US" sz="1600" dirty="0"/>
              <a:t> </a:t>
            </a:r>
            <a:r>
              <a:rPr lang="en-US" sz="1600" dirty="0" err="1"/>
              <a:t>matrimonio</a:t>
            </a:r>
            <a:r>
              <a:rPr lang="en-US" sz="1600" dirty="0"/>
              <a:t> y los </a:t>
            </a:r>
            <a:r>
              <a:rPr lang="en-US" sz="1600" dirty="0" err="1"/>
              <a:t>nuevos</a:t>
            </a:r>
            <a:r>
              <a:rPr lang="en-US" sz="1600" dirty="0"/>
              <a:t> y </a:t>
            </a:r>
            <a:r>
              <a:rPr lang="en-US" sz="1600" dirty="0" err="1"/>
              <a:t>viejos</a:t>
            </a:r>
            <a:r>
              <a:rPr lang="en-US" sz="1600" dirty="0"/>
              <a:t> amigos con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pudimos</a:t>
            </a:r>
            <a:r>
              <a:rPr lang="en-US" sz="1600" dirty="0"/>
              <a:t> </a:t>
            </a:r>
            <a:r>
              <a:rPr lang="en-US" sz="1600" dirty="0" err="1"/>
              <a:t>compartir</a:t>
            </a:r>
            <a:r>
              <a:rPr lang="en-US" sz="1600" dirty="0"/>
              <a:t>.  </a:t>
            </a:r>
            <a:r>
              <a:rPr lang="en-US" sz="1600" dirty="0" err="1"/>
              <a:t>Fue</a:t>
            </a:r>
            <a:r>
              <a:rPr lang="en-US" sz="1600" dirty="0"/>
              <a:t> un honor y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sentimos</a:t>
            </a:r>
            <a:r>
              <a:rPr lang="en-US" sz="1600" dirty="0"/>
              <a:t> </a:t>
            </a:r>
            <a:r>
              <a:rPr lang="en-US" sz="1600" dirty="0" err="1"/>
              <a:t>privilegiados</a:t>
            </a:r>
            <a:r>
              <a:rPr lang="en-US" sz="1600" dirty="0"/>
              <a:t> de </a:t>
            </a:r>
            <a:r>
              <a:rPr lang="en-US" sz="1600" dirty="0" err="1"/>
              <a:t>poder</a:t>
            </a:r>
            <a:r>
              <a:rPr lang="en-US" sz="1600" dirty="0"/>
              <a:t> </a:t>
            </a:r>
            <a:r>
              <a:rPr lang="en-US" sz="1600" dirty="0" err="1"/>
              <a:t>ser</a:t>
            </a:r>
            <a:r>
              <a:rPr lang="en-US" sz="1600" dirty="0"/>
              <a:t> parte de lo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estamos</a:t>
            </a:r>
            <a:r>
              <a:rPr lang="en-US" sz="1600" dirty="0"/>
              <a:t> </a:t>
            </a:r>
            <a:r>
              <a:rPr lang="en-US" sz="1600" dirty="0" err="1"/>
              <a:t>seguros</a:t>
            </a:r>
            <a:r>
              <a:rPr lang="en-US" sz="1600" dirty="0"/>
              <a:t> </a:t>
            </a:r>
            <a:r>
              <a:rPr lang="en-US" sz="1600" dirty="0" err="1"/>
              <a:t>será</a:t>
            </a:r>
            <a:r>
              <a:rPr lang="en-US" sz="1600" dirty="0"/>
              <a:t> </a:t>
            </a:r>
            <a:r>
              <a:rPr lang="en-US" sz="1600" dirty="0" err="1"/>
              <a:t>otro</a:t>
            </a:r>
            <a:r>
              <a:rPr lang="en-US" sz="1600" dirty="0"/>
              <a:t> "</a:t>
            </a:r>
            <a:r>
              <a:rPr lang="en-US" sz="1600" dirty="0" err="1"/>
              <a:t>hito</a:t>
            </a:r>
            <a:r>
              <a:rPr lang="en-US" sz="1600" dirty="0"/>
              <a:t>" en el </a:t>
            </a:r>
            <a:r>
              <a:rPr lang="en-US" sz="1600" dirty="0" err="1"/>
              <a:t>Movimiento</a:t>
            </a:r>
            <a:r>
              <a:rPr lang="en-US" sz="1600" dirty="0"/>
              <a:t> de </a:t>
            </a:r>
            <a:r>
              <a:rPr lang="en-US" sz="1600" dirty="0" err="1"/>
              <a:t>Schoenstatt</a:t>
            </a:r>
            <a:r>
              <a:rPr lang="en-US" sz="1600" dirty="0"/>
              <a:t> en Ecuador y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beneficiará</a:t>
            </a:r>
            <a:r>
              <a:rPr lang="en-US" sz="1600" dirty="0"/>
              <a:t> a </a:t>
            </a:r>
            <a:r>
              <a:rPr lang="en-US" sz="1600" dirty="0" err="1"/>
              <a:t>muchísimas</a:t>
            </a:r>
            <a:r>
              <a:rPr lang="en-US" sz="1600" dirty="0"/>
              <a:t> </a:t>
            </a:r>
            <a:r>
              <a:rPr lang="en-US" sz="1600" dirty="0" err="1"/>
              <a:t>familias</a:t>
            </a:r>
            <a:r>
              <a:rPr lang="en-US" sz="1600" dirty="0"/>
              <a:t>.”  </a:t>
            </a:r>
          </a:p>
        </p:txBody>
      </p:sp>
    </p:spTree>
    <p:extLst>
      <p:ext uri="{BB962C8B-B14F-4D97-AF65-F5344CB8AC3E}">
        <p14:creationId xmlns:p14="http://schemas.microsoft.com/office/powerpoint/2010/main" xmlns="" val="317569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/>
            </a:r>
            <a:br>
              <a:rPr lang="es-CR" sz="3200" dirty="0"/>
            </a:br>
            <a:r>
              <a:rPr lang="es-CR" sz="3200" dirty="0" smtClean="0"/>
              <a:t>TESTIMONIO</a:t>
            </a:r>
            <a:br>
              <a:rPr lang="es-CR" sz="3200" dirty="0" smtClean="0"/>
            </a:br>
            <a:r>
              <a:rPr lang="es-CR" sz="3200" dirty="0" smtClean="0"/>
              <a:t>DELEGACION DE COSTA RICA</a:t>
            </a:r>
            <a:endParaRPr lang="es-C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257957" cy="585205"/>
          </a:xfrm>
        </p:spPr>
        <p:txBody>
          <a:bodyPr>
            <a:normAutofit fontScale="92500"/>
          </a:bodyPr>
          <a:lstStyle/>
          <a:p>
            <a:r>
              <a:rPr lang="en-US" dirty="0"/>
              <a:t>Francisco y Daniela Ramirez de </a:t>
            </a:r>
            <a:r>
              <a:rPr lang="en-US" dirty="0" err="1"/>
              <a:t>Mesalles</a:t>
            </a:r>
            <a:r>
              <a:rPr lang="en-US" dirty="0"/>
              <a:t> </a:t>
            </a:r>
          </a:p>
          <a:p>
            <a:endParaRPr lang="es-CR" dirty="0"/>
          </a:p>
        </p:txBody>
      </p:sp>
      <p:sp>
        <p:nvSpPr>
          <p:cNvPr id="8" name="Rectangle 7"/>
          <p:cNvSpPr/>
          <p:nvPr/>
        </p:nvSpPr>
        <p:spPr>
          <a:xfrm>
            <a:off x="240256" y="2557691"/>
            <a:ext cx="4965274" cy="379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“</a:t>
            </a:r>
            <a:r>
              <a:rPr lang="en-US" sz="1600" dirty="0" err="1"/>
              <a:t>Significó</a:t>
            </a:r>
            <a:r>
              <a:rPr lang="en-US" sz="1600" dirty="0"/>
              <a:t> </a:t>
            </a:r>
            <a:r>
              <a:rPr lang="en-US" sz="1600" dirty="0" err="1"/>
              <a:t>para</a:t>
            </a:r>
            <a:r>
              <a:rPr lang="en-US" sz="1600" dirty="0"/>
              <a:t> </a:t>
            </a:r>
            <a:r>
              <a:rPr lang="en-US" sz="1600" dirty="0" err="1"/>
              <a:t>nosotros</a:t>
            </a:r>
            <a:r>
              <a:rPr lang="en-US" sz="1600" dirty="0"/>
              <a:t> un </a:t>
            </a:r>
            <a:r>
              <a:rPr lang="en-US" sz="1600" dirty="0" err="1" smtClean="0"/>
              <a:t>reencantamiento</a:t>
            </a:r>
            <a:r>
              <a:rPr lang="en-US" sz="1600" dirty="0" smtClean="0"/>
              <a:t> </a:t>
            </a:r>
            <a:r>
              <a:rPr lang="en-US" sz="1600" dirty="0"/>
              <a:t>especial... </a:t>
            </a:r>
            <a:r>
              <a:rPr lang="en-US" sz="1600" dirty="0" err="1"/>
              <a:t>Escuchar</a:t>
            </a:r>
            <a:r>
              <a:rPr lang="en-US" sz="1600" dirty="0"/>
              <a:t> </a:t>
            </a:r>
            <a:r>
              <a:rPr lang="en-US" sz="1600" dirty="0" err="1"/>
              <a:t>las</a:t>
            </a:r>
            <a:r>
              <a:rPr lang="en-US" sz="1600" dirty="0"/>
              <a:t> </a:t>
            </a:r>
            <a:r>
              <a:rPr lang="en-US" sz="1600" dirty="0" err="1"/>
              <a:t>charlas</a:t>
            </a:r>
            <a:r>
              <a:rPr lang="en-US" sz="1600" dirty="0"/>
              <a:t> con </a:t>
            </a:r>
            <a:r>
              <a:rPr lang="en-US" sz="1600" dirty="0" err="1"/>
              <a:t>vivencias</a:t>
            </a:r>
            <a:r>
              <a:rPr lang="en-US" sz="1600" dirty="0"/>
              <a:t> </a:t>
            </a:r>
            <a:r>
              <a:rPr lang="en-US" sz="1600" dirty="0" err="1"/>
              <a:t>nuevas</a:t>
            </a:r>
            <a:r>
              <a:rPr lang="en-US" sz="1600" dirty="0"/>
              <a:t>, </a:t>
            </a:r>
            <a:r>
              <a:rPr lang="en-US" sz="1600" dirty="0" err="1"/>
              <a:t>muy</a:t>
            </a:r>
            <a:r>
              <a:rPr lang="en-US" sz="1600" dirty="0"/>
              <a:t> </a:t>
            </a:r>
            <a:r>
              <a:rPr lang="en-US" sz="1600" dirty="0" err="1"/>
              <a:t>profundas</a:t>
            </a:r>
            <a:r>
              <a:rPr lang="en-US" sz="1600" dirty="0"/>
              <a:t> y </a:t>
            </a:r>
            <a:r>
              <a:rPr lang="en-US" sz="1600" dirty="0" err="1"/>
              <a:t>desconocidas</a:t>
            </a:r>
            <a:r>
              <a:rPr lang="en-US" sz="1600" dirty="0"/>
              <a:t> </a:t>
            </a:r>
            <a:r>
              <a:rPr lang="en-US" sz="1600" dirty="0" err="1"/>
              <a:t>para</a:t>
            </a:r>
            <a:r>
              <a:rPr lang="en-US" sz="1600" dirty="0"/>
              <a:t> </a:t>
            </a:r>
            <a:r>
              <a:rPr lang="en-US" sz="1600" dirty="0" err="1"/>
              <a:t>nosotros</a:t>
            </a:r>
            <a:r>
              <a:rPr lang="en-US" sz="1600" dirty="0"/>
              <a:t> </a:t>
            </a:r>
            <a:r>
              <a:rPr lang="en-US" sz="1600" dirty="0" err="1"/>
              <a:t>definitivamente</a:t>
            </a:r>
            <a:r>
              <a:rPr lang="en-US" sz="1600" dirty="0"/>
              <a:t>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marcó</a:t>
            </a:r>
            <a:r>
              <a:rPr lang="en-US" sz="1600" dirty="0"/>
              <a:t> y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impulsa</a:t>
            </a:r>
            <a:r>
              <a:rPr lang="en-US" sz="1600" dirty="0"/>
              <a:t> y </a:t>
            </a:r>
            <a:r>
              <a:rPr lang="en-US" sz="1600" dirty="0" err="1"/>
              <a:t>compromete</a:t>
            </a:r>
            <a:r>
              <a:rPr lang="en-US" sz="1600" dirty="0"/>
              <a:t> </a:t>
            </a:r>
            <a:r>
              <a:rPr lang="en-US" sz="1600" dirty="0" err="1"/>
              <a:t>nuevamente</a:t>
            </a:r>
            <a:r>
              <a:rPr lang="en-US" sz="1600" dirty="0"/>
              <a:t> a </a:t>
            </a:r>
            <a:r>
              <a:rPr lang="en-US" sz="1600" dirty="0" err="1"/>
              <a:t>trabajar</a:t>
            </a:r>
            <a:r>
              <a:rPr lang="en-US" sz="1600" dirty="0"/>
              <a:t> a </a:t>
            </a:r>
            <a:r>
              <a:rPr lang="en-US" sz="1600" dirty="0" err="1"/>
              <a:t>diario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nuestro</a:t>
            </a:r>
            <a:r>
              <a:rPr lang="en-US" sz="1600" dirty="0"/>
              <a:t> </a:t>
            </a:r>
            <a:r>
              <a:rPr lang="en-US" sz="1600" dirty="0" err="1"/>
              <a:t>matrimonio</a:t>
            </a:r>
            <a:r>
              <a:rPr lang="en-US" sz="1600" dirty="0"/>
              <a:t>. </a:t>
            </a:r>
            <a:r>
              <a:rPr lang="en-US" sz="1600" dirty="0" err="1"/>
              <a:t>Llegamos</a:t>
            </a:r>
            <a:r>
              <a:rPr lang="en-US" sz="1600" dirty="0"/>
              <a:t> a Costa Rica </a:t>
            </a:r>
            <a:r>
              <a:rPr lang="en-US" sz="1600" dirty="0" err="1"/>
              <a:t>sumamente</a:t>
            </a:r>
            <a:r>
              <a:rPr lang="en-US" sz="1600" dirty="0"/>
              <a:t> </a:t>
            </a:r>
            <a:r>
              <a:rPr lang="en-US" sz="1600" dirty="0" err="1"/>
              <a:t>motivados</a:t>
            </a:r>
            <a:r>
              <a:rPr lang="en-US" sz="1600" dirty="0"/>
              <a:t>,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enamorados</a:t>
            </a:r>
            <a:r>
              <a:rPr lang="en-US" sz="1600" dirty="0"/>
              <a:t>, </a:t>
            </a:r>
            <a:r>
              <a:rPr lang="en-US" sz="1600" dirty="0" err="1"/>
              <a:t>entusiasmados</a:t>
            </a:r>
            <a:r>
              <a:rPr lang="en-US" sz="1600" dirty="0"/>
              <a:t> de </a:t>
            </a:r>
            <a:r>
              <a:rPr lang="en-US" sz="1600" dirty="0" err="1"/>
              <a:t>poder</a:t>
            </a:r>
            <a:r>
              <a:rPr lang="en-US" sz="1600" dirty="0"/>
              <a:t> </a:t>
            </a:r>
            <a:r>
              <a:rPr lang="en-US" sz="1600" dirty="0" err="1"/>
              <a:t>volver</a:t>
            </a:r>
            <a:r>
              <a:rPr lang="en-US" sz="1600" dirty="0"/>
              <a:t> a </a:t>
            </a:r>
            <a:r>
              <a:rPr lang="en-US" sz="1600" dirty="0" err="1"/>
              <a:t>revisar</a:t>
            </a:r>
            <a:r>
              <a:rPr lang="en-US" sz="1600" dirty="0"/>
              <a:t> </a:t>
            </a:r>
            <a:r>
              <a:rPr lang="en-US" sz="1600" dirty="0" err="1"/>
              <a:t>nuestro</a:t>
            </a:r>
            <a:r>
              <a:rPr lang="en-US" sz="1600" dirty="0"/>
              <a:t> ideal </a:t>
            </a:r>
            <a:r>
              <a:rPr lang="en-US" sz="1600" dirty="0" smtClean="0"/>
              <a:t>del </a:t>
            </a:r>
            <a:r>
              <a:rPr lang="en-US" sz="1600" dirty="0" err="1"/>
              <a:t>matrimonio</a:t>
            </a:r>
            <a:r>
              <a:rPr lang="en-US" sz="1600" dirty="0"/>
              <a:t>, de </a:t>
            </a:r>
            <a:r>
              <a:rPr lang="en-US" sz="1600" dirty="0" err="1"/>
              <a:t>poder</a:t>
            </a:r>
            <a:r>
              <a:rPr lang="en-US" sz="1600" dirty="0"/>
              <a:t> </a:t>
            </a:r>
            <a:r>
              <a:rPr lang="en-US" sz="1600" dirty="0" err="1"/>
              <a:t>compartirlo</a:t>
            </a:r>
            <a:r>
              <a:rPr lang="en-US" sz="1600" dirty="0"/>
              <a:t> con </a:t>
            </a:r>
            <a:r>
              <a:rPr lang="en-US" sz="1600" dirty="0" err="1"/>
              <a:t>nuestra</a:t>
            </a:r>
            <a:r>
              <a:rPr lang="en-US" sz="1600" dirty="0"/>
              <a:t> </a:t>
            </a:r>
            <a:r>
              <a:rPr lang="en-US" sz="1600" dirty="0" err="1"/>
              <a:t>familia</a:t>
            </a:r>
            <a:r>
              <a:rPr lang="en-US" sz="1600" dirty="0"/>
              <a:t>, de </a:t>
            </a:r>
            <a:r>
              <a:rPr lang="en-US" sz="1600" dirty="0" err="1"/>
              <a:t>seguir</a:t>
            </a:r>
            <a:r>
              <a:rPr lang="en-US" sz="1600" dirty="0"/>
              <a:t> </a:t>
            </a:r>
            <a:r>
              <a:rPr lang="en-US" sz="1600" dirty="0" err="1"/>
              <a:t>luchando</a:t>
            </a:r>
            <a:r>
              <a:rPr lang="en-US" sz="1600" dirty="0"/>
              <a:t> </a:t>
            </a:r>
            <a:r>
              <a:rPr lang="en-US" sz="1600" dirty="0" err="1"/>
              <a:t>día</a:t>
            </a:r>
            <a:r>
              <a:rPr lang="en-US" sz="1600" dirty="0"/>
              <a:t> a </a:t>
            </a:r>
            <a:r>
              <a:rPr lang="en-US" sz="1600" dirty="0" err="1"/>
              <a:t>día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santidad</a:t>
            </a:r>
            <a:r>
              <a:rPr lang="en-US" sz="1600" dirty="0"/>
              <a:t> familiar, de </a:t>
            </a:r>
            <a:r>
              <a:rPr lang="en-US" sz="1600" dirty="0" err="1"/>
              <a:t>mantener</a:t>
            </a:r>
            <a:r>
              <a:rPr lang="en-US" sz="1600" dirty="0"/>
              <a:t> y </a:t>
            </a:r>
            <a:r>
              <a:rPr lang="en-US" sz="1600" dirty="0" err="1"/>
              <a:t>proclamar</a:t>
            </a:r>
            <a:r>
              <a:rPr lang="en-US" sz="1600" dirty="0"/>
              <a:t> la </a:t>
            </a:r>
            <a:r>
              <a:rPr lang="en-US" sz="1600" dirty="0" err="1"/>
              <a:t>alegría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caracteriza</a:t>
            </a:r>
            <a:r>
              <a:rPr lang="en-US" sz="1600" dirty="0"/>
              <a:t> y de </a:t>
            </a:r>
            <a:r>
              <a:rPr lang="en-US" sz="1600" dirty="0" err="1"/>
              <a:t>seguir</a:t>
            </a:r>
            <a:r>
              <a:rPr lang="en-US" sz="1600" dirty="0"/>
              <a:t> </a:t>
            </a:r>
            <a:r>
              <a:rPr lang="en-US" sz="1600" dirty="0" err="1"/>
              <a:t>trabajando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matrimonios</a:t>
            </a:r>
            <a:r>
              <a:rPr lang="en-US" sz="1600" dirty="0"/>
              <a:t> </a:t>
            </a:r>
            <a:r>
              <a:rPr lang="en-US" sz="1600" dirty="0" err="1"/>
              <a:t>para</a:t>
            </a:r>
            <a:r>
              <a:rPr lang="en-US" sz="1600" dirty="0"/>
              <a:t> </a:t>
            </a:r>
            <a:r>
              <a:rPr lang="en-US" sz="1600" dirty="0" err="1"/>
              <a:t>fortalecerlos</a:t>
            </a:r>
            <a:r>
              <a:rPr lang="en-US" sz="1600" dirty="0"/>
              <a:t>. Este </a:t>
            </a:r>
            <a:r>
              <a:rPr lang="en-US" sz="1600" dirty="0" err="1"/>
              <a:t>apostolado</a:t>
            </a:r>
            <a:r>
              <a:rPr lang="en-US" sz="1600" dirty="0"/>
              <a:t>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llena</a:t>
            </a:r>
            <a:r>
              <a:rPr lang="en-US" sz="1600" dirty="0"/>
              <a:t> y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encanta</a:t>
            </a:r>
            <a:r>
              <a:rPr lang="en-US" sz="1600" dirty="0"/>
              <a:t>, le </a:t>
            </a:r>
            <a:r>
              <a:rPr lang="en-US" sz="1600" dirty="0" err="1"/>
              <a:t>damos</a:t>
            </a:r>
            <a:r>
              <a:rPr lang="en-US" sz="1600" dirty="0"/>
              <a:t> gracias a Dios y a la Mater!”</a:t>
            </a:r>
          </a:p>
        </p:txBody>
      </p:sp>
      <p:pic>
        <p:nvPicPr>
          <p:cNvPr id="4" name="Picture 3" descr="IMG_00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6512" y="2185407"/>
            <a:ext cx="3003504" cy="40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01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/>
            </a:r>
            <a:br>
              <a:rPr lang="es-CR" sz="3200" dirty="0"/>
            </a:br>
            <a:r>
              <a:rPr lang="es-CR" sz="3200" dirty="0" smtClean="0"/>
              <a:t>TESTIMONIO</a:t>
            </a:r>
            <a:br>
              <a:rPr lang="es-CR" sz="3200" dirty="0" smtClean="0"/>
            </a:br>
            <a:r>
              <a:rPr lang="es-CR" sz="3200" dirty="0" smtClean="0"/>
              <a:t>DELEGACION DE COSTA RICA</a:t>
            </a:r>
            <a:endParaRPr lang="es-C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257957" cy="585205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  <a:r>
              <a:rPr lang="en-US" dirty="0" smtClean="0"/>
              <a:t>Alvaro </a:t>
            </a:r>
            <a:r>
              <a:rPr lang="en-US" dirty="0"/>
              <a:t>y Maureen </a:t>
            </a:r>
            <a:r>
              <a:rPr lang="en-US" dirty="0" err="1"/>
              <a:t>Durman</a:t>
            </a:r>
            <a:r>
              <a:rPr lang="en-US" dirty="0"/>
              <a:t> de Monge</a:t>
            </a:r>
          </a:p>
          <a:p>
            <a:endParaRPr lang="es-CR" dirty="0"/>
          </a:p>
        </p:txBody>
      </p:sp>
      <p:sp>
        <p:nvSpPr>
          <p:cNvPr id="4" name="Rectangle 3"/>
          <p:cNvSpPr/>
          <p:nvPr/>
        </p:nvSpPr>
        <p:spPr>
          <a:xfrm>
            <a:off x="331781" y="2803268"/>
            <a:ext cx="48737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“Al </a:t>
            </a:r>
            <a:r>
              <a:rPr lang="en-US" dirty="0" err="1"/>
              <a:t>participar</a:t>
            </a:r>
            <a:r>
              <a:rPr lang="en-US" dirty="0"/>
              <a:t> en </a:t>
            </a:r>
            <a:r>
              <a:rPr lang="en-US" dirty="0" err="1"/>
              <a:t>este</a:t>
            </a:r>
            <a:r>
              <a:rPr lang="en-US" dirty="0"/>
              <a:t> FM en el Ecuador, </a:t>
            </a:r>
            <a:r>
              <a:rPr lang="en-US" dirty="0" err="1"/>
              <a:t>volvimos</a:t>
            </a:r>
            <a:r>
              <a:rPr lang="en-US" dirty="0"/>
              <a:t> a </a:t>
            </a:r>
            <a:r>
              <a:rPr lang="en-US" dirty="0" err="1"/>
              <a:t>sentir</a:t>
            </a:r>
            <a:r>
              <a:rPr lang="en-US" dirty="0"/>
              <a:t> </a:t>
            </a:r>
            <a:r>
              <a:rPr lang="en-US" dirty="0" err="1"/>
              <a:t>claramente</a:t>
            </a:r>
            <a:r>
              <a:rPr lang="en-US" dirty="0"/>
              <a:t> el </a:t>
            </a:r>
            <a:r>
              <a:rPr lang="en-US" dirty="0" err="1"/>
              <a:t>llamado</a:t>
            </a:r>
            <a:r>
              <a:rPr lang="en-US" dirty="0"/>
              <a:t> de Dios al </a:t>
            </a:r>
            <a:r>
              <a:rPr lang="en-US" dirty="0" err="1"/>
              <a:t>servicio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Reino</a:t>
            </a:r>
            <a:r>
              <a:rPr lang="en-US" dirty="0"/>
              <a:t> a </a:t>
            </a:r>
            <a:r>
              <a:rPr lang="en-US" dirty="0" err="1" smtClean="0"/>
              <a:t>través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nuestro</a:t>
            </a:r>
            <a:r>
              <a:rPr lang="en-US" dirty="0"/>
              <a:t> Sacramento del </a:t>
            </a:r>
            <a:r>
              <a:rPr lang="en-US" dirty="0" err="1"/>
              <a:t>Matrimonio</a:t>
            </a:r>
            <a:r>
              <a:rPr lang="en-US" dirty="0"/>
              <a:t>.  </a:t>
            </a:r>
            <a:r>
              <a:rPr lang="en-US" dirty="0" err="1"/>
              <a:t>Reforzamos</a:t>
            </a:r>
            <a:r>
              <a:rPr lang="en-US" dirty="0"/>
              <a:t> </a:t>
            </a:r>
            <a:r>
              <a:rPr lang="en-US" dirty="0" err="1"/>
              <a:t>nuestros</a:t>
            </a:r>
            <a:r>
              <a:rPr lang="en-US" dirty="0"/>
              <a:t> </a:t>
            </a:r>
            <a:r>
              <a:rPr lang="en-US" dirty="0" err="1"/>
              <a:t>compromisos</a:t>
            </a:r>
            <a:r>
              <a:rPr lang="en-US" dirty="0"/>
              <a:t> con El y con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Virgen</a:t>
            </a:r>
            <a:r>
              <a:rPr lang="en-US" dirty="0"/>
              <a:t> </a:t>
            </a:r>
            <a:r>
              <a:rPr lang="en-US" dirty="0" err="1" smtClean="0"/>
              <a:t>Santísima</a:t>
            </a:r>
            <a:r>
              <a:rPr lang="en-US" dirty="0" smtClean="0"/>
              <a:t>, </a:t>
            </a:r>
            <a:r>
              <a:rPr lang="en-US" dirty="0"/>
              <a:t>de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 smtClean="0"/>
              <a:t>es</a:t>
            </a:r>
            <a:r>
              <a:rPr lang="en-US" dirty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medio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Movimiento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queremos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 smtClean="0"/>
              <a:t>dóciles</a:t>
            </a:r>
            <a:r>
              <a:rPr lang="en-US" dirty="0" smtClean="0"/>
              <a:t> </a:t>
            </a:r>
            <a:r>
              <a:rPr lang="en-US" dirty="0" err="1"/>
              <a:t>instrumentos</a:t>
            </a:r>
            <a:r>
              <a:rPr lang="en-US" dirty="0"/>
              <a:t> y </a:t>
            </a:r>
            <a:r>
              <a:rPr lang="en-US" dirty="0" err="1"/>
              <a:t>humildes</a:t>
            </a:r>
            <a:r>
              <a:rPr lang="en-US" dirty="0"/>
              <a:t> </a:t>
            </a:r>
            <a:r>
              <a:rPr lang="en-US" dirty="0" err="1"/>
              <a:t>servidores</a:t>
            </a:r>
            <a:r>
              <a:rPr lang="en-US" dirty="0"/>
              <a:t> y </a:t>
            </a:r>
            <a:r>
              <a:rPr lang="en-US" dirty="0" err="1" smtClean="0"/>
              <a:t>así</a:t>
            </a:r>
            <a:r>
              <a:rPr lang="en-US" dirty="0" smtClean="0"/>
              <a:t> </a:t>
            </a:r>
            <a:r>
              <a:rPr lang="en-US" dirty="0" err="1"/>
              <a:t>cumplir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ideal personal y matrimonial. </a:t>
            </a:r>
            <a:r>
              <a:rPr lang="en-US" dirty="0" err="1"/>
              <a:t>Fue</a:t>
            </a:r>
            <a:r>
              <a:rPr lang="en-US" dirty="0"/>
              <a:t> </a:t>
            </a:r>
            <a:r>
              <a:rPr lang="en-US" dirty="0" err="1" smtClean="0"/>
              <a:t>esclarecer</a:t>
            </a:r>
            <a:r>
              <a:rPr lang="en-US" dirty="0" smtClean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caminar</a:t>
            </a:r>
            <a:r>
              <a:rPr lang="en-US" dirty="0"/>
              <a:t> en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tierra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el </a:t>
            </a:r>
            <a:r>
              <a:rPr lang="en-US" dirty="0" err="1"/>
              <a:t>cielo</a:t>
            </a:r>
            <a:r>
              <a:rPr lang="en-US" dirty="0"/>
              <a:t>.”</a:t>
            </a:r>
          </a:p>
        </p:txBody>
      </p:sp>
      <p:pic>
        <p:nvPicPr>
          <p:cNvPr id="5" name="Picture 4" descr="IMG_06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6940" y="2437128"/>
            <a:ext cx="2719113" cy="36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9178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973231"/>
            <a:ext cx="8042276" cy="1969678"/>
          </a:xfrm>
        </p:spPr>
        <p:txBody>
          <a:bodyPr/>
          <a:lstStyle/>
          <a:p>
            <a:pPr marL="0" indent="0" algn="ctr">
              <a:buNone/>
            </a:pPr>
            <a:r>
              <a:rPr lang="es-CR" dirty="0" smtClean="0"/>
              <a:t>LE DAMOS GRACIAS A DIOS Y LA MATER POR ESTA EXPERIENCIA INOLVIDABLE QUE HA MARCADO NUESTROS CORAZONES Y NOS COMPROMETE AMOROSAMENTE A SEGUIR ADELANTE.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xmlns="" val="135353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 smtClean="0"/>
              <a:t>Primer Fortalecimiento Matrimonial</a:t>
            </a:r>
            <a:br>
              <a:rPr lang="es-CR" sz="3200" dirty="0" smtClean="0"/>
            </a:br>
            <a:r>
              <a:rPr lang="es-CR" sz="3200" dirty="0" smtClean="0"/>
              <a:t> Quito,Ecuador</a:t>
            </a:r>
            <a:endParaRPr lang="es-C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107048" cy="4343400"/>
          </a:xfrm>
        </p:spPr>
        <p:txBody>
          <a:bodyPr/>
          <a:lstStyle/>
          <a:p>
            <a:r>
              <a:rPr lang="es-CR" dirty="0" smtClean="0"/>
              <a:t>FECHA: 28,29 Y 30 DE SEPTIEMBRE DEL 2012</a:t>
            </a:r>
          </a:p>
          <a:p>
            <a:r>
              <a:rPr lang="es-CR" dirty="0" smtClean="0"/>
              <a:t>LUGAR: CASA BETHANIA, QUITO, ECUADOR.</a:t>
            </a:r>
          </a:p>
          <a:p>
            <a:endParaRPr lang="es-CR" dirty="0"/>
          </a:p>
        </p:txBody>
      </p:sp>
      <p:pic>
        <p:nvPicPr>
          <p:cNvPr id="4" name="Picture 3" descr="IMG_06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8197">
            <a:off x="5427508" y="1586151"/>
            <a:ext cx="3118280" cy="4157706"/>
          </a:xfrm>
          <a:prstGeom prst="rect">
            <a:avLst/>
          </a:prstGeom>
        </p:spPr>
      </p:pic>
      <p:pic>
        <p:nvPicPr>
          <p:cNvPr id="5" name="Picture 4" descr="IMG_06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03065">
            <a:off x="2402553" y="3434511"/>
            <a:ext cx="3412155" cy="2559116"/>
          </a:xfrm>
          <a:prstGeom prst="rect">
            <a:avLst/>
          </a:prstGeom>
        </p:spPr>
      </p:pic>
      <p:pic>
        <p:nvPicPr>
          <p:cNvPr id="6" name="Picture 5" descr="IMG_06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2539" y="4622535"/>
            <a:ext cx="2592578" cy="194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2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1"/>
            <a:ext cx="7448721" cy="1409024"/>
          </a:xfrm>
        </p:spPr>
        <p:txBody>
          <a:bodyPr>
            <a:normAutofit/>
          </a:bodyPr>
          <a:lstStyle/>
          <a:p>
            <a:r>
              <a:rPr lang="es-CR" dirty="0"/>
              <a:t>PARTICIPANTES</a:t>
            </a:r>
            <a:r>
              <a:rPr lang="es-CR" dirty="0" smtClean="0"/>
              <a:t>:</a:t>
            </a:r>
          </a:p>
          <a:p>
            <a:pPr lvl="1"/>
            <a:r>
              <a:rPr lang="es-CR" dirty="0" smtClean="0"/>
              <a:t>15 </a:t>
            </a:r>
            <a:r>
              <a:rPr lang="es-CR" dirty="0"/>
              <a:t>MATRIMONIOS </a:t>
            </a:r>
            <a:r>
              <a:rPr lang="es-CR" dirty="0" smtClean="0"/>
              <a:t>SCHOENSTATTIANOS</a:t>
            </a:r>
            <a:endParaRPr lang="es-CR" dirty="0"/>
          </a:p>
          <a:p>
            <a:pPr lvl="1"/>
            <a:r>
              <a:rPr lang="es-CR" dirty="0" smtClean="0"/>
              <a:t>HERMANA MARIA EMILIA</a:t>
            </a:r>
          </a:p>
          <a:p>
            <a:endParaRPr lang="es-CR" dirty="0" smtClean="0"/>
          </a:p>
          <a:p>
            <a:endParaRPr lang="es-CR" dirty="0"/>
          </a:p>
          <a:p>
            <a:endParaRPr lang="es-CR" dirty="0"/>
          </a:p>
        </p:txBody>
      </p:sp>
      <p:pic>
        <p:nvPicPr>
          <p:cNvPr id="4" name="Picture 3" descr="IMG_31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2212" y="2898401"/>
            <a:ext cx="5355189" cy="37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7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600201"/>
            <a:ext cx="7448721" cy="1409024"/>
          </a:xfrm>
        </p:spPr>
        <p:txBody>
          <a:bodyPr>
            <a:normAutofit fontScale="92500" lnSpcReduction="20000"/>
          </a:bodyPr>
          <a:lstStyle/>
          <a:p>
            <a:r>
              <a:rPr lang="es-CR" dirty="0"/>
              <a:t>EQUIPO ORGANIZADOR</a:t>
            </a:r>
            <a:r>
              <a:rPr lang="es-CR" dirty="0" smtClean="0"/>
              <a:t>:</a:t>
            </a:r>
          </a:p>
          <a:p>
            <a:pPr lvl="1"/>
            <a:r>
              <a:rPr lang="es-CR" dirty="0" smtClean="0"/>
              <a:t>9 MATRIMONIOS DE QUITO.</a:t>
            </a:r>
          </a:p>
          <a:p>
            <a:pPr lvl="1"/>
            <a:r>
              <a:rPr lang="es-CR" dirty="0" smtClean="0"/>
              <a:t>PADRE EDUARDO</a:t>
            </a:r>
          </a:p>
          <a:p>
            <a:pPr lvl="1"/>
            <a:r>
              <a:rPr lang="es-CR" dirty="0" smtClean="0"/>
              <a:t>HERMANA VIRGINIA</a:t>
            </a:r>
            <a:endParaRPr lang="es-CR" dirty="0"/>
          </a:p>
          <a:p>
            <a:endParaRPr lang="es-CR" dirty="0" smtClean="0"/>
          </a:p>
          <a:p>
            <a:endParaRPr lang="es-CR" dirty="0"/>
          </a:p>
          <a:p>
            <a:endParaRPr lang="es-CR" dirty="0"/>
          </a:p>
        </p:txBody>
      </p:sp>
      <p:pic>
        <p:nvPicPr>
          <p:cNvPr id="5" name="Picture 4" descr="IMG_31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8526" y="2917690"/>
            <a:ext cx="5476590" cy="36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47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989226"/>
            <a:ext cx="7448721" cy="1409024"/>
          </a:xfrm>
        </p:spPr>
        <p:txBody>
          <a:bodyPr>
            <a:normAutofit/>
          </a:bodyPr>
          <a:lstStyle/>
          <a:p>
            <a:r>
              <a:rPr lang="es-CR" dirty="0" smtClean="0"/>
              <a:t>EQUIPO DE APOYO DE COSTA RICA:</a:t>
            </a:r>
          </a:p>
          <a:p>
            <a:pPr lvl="1"/>
            <a:r>
              <a:rPr lang="es-CR" dirty="0" smtClean="0"/>
              <a:t>5 MATRIMONIOS</a:t>
            </a:r>
          </a:p>
          <a:p>
            <a:endParaRPr lang="es-CR" dirty="0"/>
          </a:p>
          <a:p>
            <a:endParaRPr lang="es-CR" dirty="0"/>
          </a:p>
        </p:txBody>
      </p:sp>
      <p:pic>
        <p:nvPicPr>
          <p:cNvPr id="4" name="Picture 3" descr="IMG_37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9501" y="2871253"/>
            <a:ext cx="5254153" cy="3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402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En el </a:t>
            </a:r>
            <a:r>
              <a:rPr lang="en-US" dirty="0" err="1" smtClean="0"/>
              <a:t>año</a:t>
            </a:r>
            <a:r>
              <a:rPr lang="en-US" dirty="0" smtClean="0"/>
              <a:t> 2011,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iniciativa</a:t>
            </a:r>
            <a:r>
              <a:rPr lang="en-US" dirty="0" smtClean="0"/>
              <a:t> de los </a:t>
            </a:r>
            <a:r>
              <a:rPr lang="en-US" dirty="0" err="1" smtClean="0"/>
              <a:t>matrimonios</a:t>
            </a:r>
            <a:r>
              <a:rPr lang="en-US" dirty="0" smtClean="0"/>
              <a:t> </a:t>
            </a:r>
            <a:r>
              <a:rPr lang="en-US" dirty="0" err="1" smtClean="0"/>
              <a:t>Ecuatorianos</a:t>
            </a:r>
            <a:r>
              <a:rPr lang="en-US" dirty="0" smtClean="0"/>
              <a:t> y la </a:t>
            </a:r>
            <a:r>
              <a:rPr lang="en-US" dirty="0" err="1" smtClean="0"/>
              <a:t>invitación</a:t>
            </a:r>
            <a:r>
              <a:rPr lang="en-US" dirty="0" smtClean="0"/>
              <a:t> de la </a:t>
            </a:r>
            <a:r>
              <a:rPr lang="en-US" dirty="0" err="1" smtClean="0"/>
              <a:t>Familia</a:t>
            </a:r>
            <a:r>
              <a:rPr lang="en-US" dirty="0" smtClean="0"/>
              <a:t> de Costa Rica, 8 de los 9 </a:t>
            </a:r>
            <a:r>
              <a:rPr lang="en-US" dirty="0" err="1" smtClean="0"/>
              <a:t>matrimonios</a:t>
            </a:r>
            <a:r>
              <a:rPr lang="en-US" dirty="0" smtClean="0"/>
              <a:t> </a:t>
            </a:r>
            <a:r>
              <a:rPr lang="en-US" dirty="0" err="1" smtClean="0"/>
              <a:t>organizadores</a:t>
            </a:r>
            <a:r>
              <a:rPr lang="en-US" dirty="0" smtClean="0"/>
              <a:t>, </a:t>
            </a:r>
            <a:r>
              <a:rPr lang="en-US" dirty="0" err="1" smtClean="0"/>
              <a:t>participaron</a:t>
            </a:r>
            <a:r>
              <a:rPr lang="en-US" dirty="0" smtClean="0"/>
              <a:t> del </a:t>
            </a:r>
            <a:r>
              <a:rPr lang="en-US" dirty="0" err="1" smtClean="0"/>
              <a:t>Fortalecimiento</a:t>
            </a:r>
            <a:r>
              <a:rPr lang="en-US" dirty="0" smtClean="0"/>
              <a:t> Matrimonial, </a:t>
            </a:r>
            <a:r>
              <a:rPr lang="en-US" dirty="0" err="1" smtClean="0"/>
              <a:t>dejando</a:t>
            </a:r>
            <a:r>
              <a:rPr lang="en-US" dirty="0" smtClean="0"/>
              <a:t> la </a:t>
            </a:r>
            <a:r>
              <a:rPr lang="en-US" dirty="0" err="1" smtClean="0"/>
              <a:t>semilla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después</a:t>
            </a:r>
            <a:r>
              <a:rPr lang="en-US" dirty="0" smtClean="0"/>
              <a:t> </a:t>
            </a:r>
            <a:r>
              <a:rPr lang="en-US" dirty="0" err="1" smtClean="0"/>
              <a:t>germina</a:t>
            </a:r>
            <a:r>
              <a:rPr lang="en-US" dirty="0" smtClean="0"/>
              <a:t> en </a:t>
            </a:r>
            <a:r>
              <a:rPr lang="en-US" dirty="0" err="1" smtClean="0"/>
              <a:t>este</a:t>
            </a:r>
            <a:r>
              <a:rPr lang="en-US" dirty="0" smtClean="0"/>
              <a:t> primer </a:t>
            </a:r>
            <a:r>
              <a:rPr lang="en-US" dirty="0" err="1" smtClean="0"/>
              <a:t>Fortalecimiento</a:t>
            </a:r>
            <a:r>
              <a:rPr lang="en-US" dirty="0" smtClean="0"/>
              <a:t> en Quito. </a:t>
            </a:r>
          </a:p>
          <a:p>
            <a:pPr algn="just"/>
            <a:r>
              <a:rPr lang="en-US" dirty="0" smtClean="0"/>
              <a:t>La </a:t>
            </a:r>
            <a:r>
              <a:rPr lang="en-US" dirty="0" err="1" smtClean="0"/>
              <a:t>experiencia</a:t>
            </a:r>
            <a:r>
              <a:rPr lang="en-US" dirty="0" smtClean="0"/>
              <a:t> de </a:t>
            </a:r>
            <a:r>
              <a:rPr lang="en-US" dirty="0" err="1" smtClean="0"/>
              <a:t>compartir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apostolado</a:t>
            </a:r>
            <a:r>
              <a:rPr lang="en-US" dirty="0" smtClean="0"/>
              <a:t> con </a:t>
            </a:r>
            <a:r>
              <a:rPr lang="en-US" dirty="0" err="1" smtClean="0"/>
              <a:t>hermanos</a:t>
            </a:r>
            <a:r>
              <a:rPr lang="en-US" dirty="0" smtClean="0"/>
              <a:t> de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maravillosa</a:t>
            </a:r>
            <a:r>
              <a:rPr lang="en-US" dirty="0" smtClean="0"/>
              <a:t> y </a:t>
            </a:r>
            <a:r>
              <a:rPr lang="en-US" dirty="0" err="1" smtClean="0"/>
              <a:t>apunta</a:t>
            </a:r>
            <a:r>
              <a:rPr lang="en-US" dirty="0" smtClean="0"/>
              <a:t> </a:t>
            </a:r>
            <a:r>
              <a:rPr lang="en-US" dirty="0" err="1" smtClean="0"/>
              <a:t>directamente</a:t>
            </a:r>
            <a:r>
              <a:rPr lang="en-US" dirty="0" smtClean="0"/>
              <a:t> a lo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</a:t>
            </a:r>
            <a:r>
              <a:rPr lang="en-US" dirty="0" err="1" smtClean="0"/>
              <a:t>soñó</a:t>
            </a:r>
            <a:r>
              <a:rPr lang="en-US" dirty="0" smtClean="0"/>
              <a:t> </a:t>
            </a:r>
            <a:r>
              <a:rPr lang="en-US" dirty="0" err="1" smtClean="0"/>
              <a:t>nuestro</a:t>
            </a:r>
            <a:r>
              <a:rPr lang="en-US" dirty="0" smtClean="0"/>
              <a:t> Padre </a:t>
            </a:r>
            <a:r>
              <a:rPr lang="en-US" dirty="0" err="1" smtClean="0"/>
              <a:t>Fundador</a:t>
            </a:r>
            <a:r>
              <a:rPr lang="en-US" dirty="0" smtClean="0"/>
              <a:t>, La </a:t>
            </a:r>
            <a:r>
              <a:rPr lang="en-US" dirty="0" err="1" smtClean="0"/>
              <a:t>Internacional</a:t>
            </a:r>
            <a:r>
              <a:rPr lang="en-US" dirty="0" smtClean="0"/>
              <a:t> </a:t>
            </a:r>
            <a:r>
              <a:rPr lang="en-US" dirty="0" err="1" smtClean="0"/>
              <a:t>Schoenstattiana</a:t>
            </a:r>
            <a:r>
              <a:rPr lang="en-US" dirty="0" smtClean="0"/>
              <a:t>, </a:t>
            </a:r>
            <a:r>
              <a:rPr lang="en-US" dirty="0" err="1" smtClean="0"/>
              <a:t>corriente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r>
              <a:rPr lang="en-US" dirty="0" smtClean="0"/>
              <a:t> entre </a:t>
            </a:r>
            <a:r>
              <a:rPr lang="en-US" dirty="0" err="1" smtClean="0"/>
              <a:t>toda</a:t>
            </a:r>
            <a:r>
              <a:rPr lang="en-US" dirty="0" smtClean="0"/>
              <a:t> la </a:t>
            </a:r>
            <a:r>
              <a:rPr lang="en-US" dirty="0" err="1" smtClean="0"/>
              <a:t>familia</a:t>
            </a:r>
            <a:r>
              <a:rPr lang="en-US" dirty="0" smtClean="0"/>
              <a:t> a </a:t>
            </a:r>
            <a:r>
              <a:rPr lang="en-US" dirty="0" err="1" smtClean="0"/>
              <a:t>nivel</a:t>
            </a:r>
            <a:r>
              <a:rPr lang="en-US" dirty="0" smtClean="0"/>
              <a:t> </a:t>
            </a:r>
            <a:r>
              <a:rPr lang="en-US" dirty="0" err="1" smtClean="0"/>
              <a:t>mundial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77965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FORTALECIMIENTO DONDE REINO LA ALEGRIA</a:t>
            </a:r>
            <a:endParaRPr lang="en-US" dirty="0">
              <a:solidFill>
                <a:srgbClr val="FF0000"/>
              </a:solidFill>
            </a:endParaRPr>
          </a:p>
          <a:p>
            <a:endParaRPr lang="es-CR" dirty="0"/>
          </a:p>
        </p:txBody>
      </p:sp>
      <p:pic>
        <p:nvPicPr>
          <p:cNvPr id="4" name="Picture 3" descr="IMG_31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1411">
            <a:off x="632314" y="2421363"/>
            <a:ext cx="4586108" cy="3057405"/>
          </a:xfrm>
          <a:prstGeom prst="rect">
            <a:avLst/>
          </a:prstGeom>
        </p:spPr>
      </p:pic>
      <p:pic>
        <p:nvPicPr>
          <p:cNvPr id="5" name="Picture 4" descr="IMG_31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02380">
            <a:off x="4117746" y="2485798"/>
            <a:ext cx="4542680" cy="30284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0006" y="5943601"/>
            <a:ext cx="70246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/>
              <a:t>Desde</a:t>
            </a:r>
            <a:r>
              <a:rPr lang="en-US" sz="1400" dirty="0"/>
              <a:t> un </a:t>
            </a:r>
            <a:r>
              <a:rPr lang="en-US" sz="1400" dirty="0" err="1"/>
              <a:t>inicio</a:t>
            </a:r>
            <a:r>
              <a:rPr lang="en-US" sz="1400" dirty="0"/>
              <a:t> se </a:t>
            </a:r>
            <a:r>
              <a:rPr lang="en-US" sz="1400" dirty="0" err="1"/>
              <a:t>sintió</a:t>
            </a:r>
            <a:r>
              <a:rPr lang="en-US" sz="1400" dirty="0"/>
              <a:t> la gran </a:t>
            </a:r>
            <a:r>
              <a:rPr lang="en-US" sz="1400" dirty="0" err="1"/>
              <a:t>alegría</a:t>
            </a:r>
            <a:r>
              <a:rPr lang="en-US" sz="1400" dirty="0"/>
              <a:t> y </a:t>
            </a:r>
            <a:r>
              <a:rPr lang="en-US" sz="1400" dirty="0" err="1">
                <a:solidFill>
                  <a:srgbClr val="000000"/>
                </a:solidFill>
              </a:rPr>
              <a:t>presencia</a:t>
            </a:r>
            <a:r>
              <a:rPr lang="en-US" sz="1400" dirty="0"/>
              <a:t> de la Mater. </a:t>
            </a:r>
            <a:r>
              <a:rPr lang="en-US" sz="1400" dirty="0" err="1"/>
              <a:t>Todos</a:t>
            </a:r>
            <a:r>
              <a:rPr lang="en-US" sz="1400" dirty="0"/>
              <a:t> </a:t>
            </a:r>
            <a:r>
              <a:rPr lang="en-US" sz="1400" dirty="0" err="1"/>
              <a:t>estábamos</a:t>
            </a:r>
            <a:r>
              <a:rPr lang="en-US" sz="1400" dirty="0"/>
              <a:t> </a:t>
            </a:r>
            <a:r>
              <a:rPr lang="en-US" sz="1400" dirty="0" err="1"/>
              <a:t>muy</a:t>
            </a:r>
            <a:r>
              <a:rPr lang="en-US" sz="1400" dirty="0"/>
              <a:t> </a:t>
            </a:r>
            <a:r>
              <a:rPr lang="en-US" sz="1400" dirty="0" err="1"/>
              <a:t>emocionados</a:t>
            </a:r>
            <a:r>
              <a:rPr lang="en-US" sz="1400" dirty="0"/>
              <a:t>, </a:t>
            </a:r>
            <a:r>
              <a:rPr lang="en-US" sz="1400" dirty="0" err="1"/>
              <a:t>alegres</a:t>
            </a:r>
            <a:r>
              <a:rPr lang="en-US" sz="1400" dirty="0"/>
              <a:t> y con </a:t>
            </a:r>
            <a:r>
              <a:rPr lang="en-US" sz="1400" dirty="0" err="1"/>
              <a:t>mucha</a:t>
            </a:r>
            <a:r>
              <a:rPr lang="en-US" sz="1400" dirty="0"/>
              <a:t> </a:t>
            </a:r>
            <a:r>
              <a:rPr lang="en-US" sz="1400" dirty="0" err="1"/>
              <a:t>ilusión</a:t>
            </a:r>
            <a:r>
              <a:rPr lang="en-US" sz="1400" dirty="0"/>
              <a:t> de </a:t>
            </a:r>
            <a:r>
              <a:rPr lang="en-US" sz="1400" dirty="0" err="1"/>
              <a:t>recibir</a:t>
            </a:r>
            <a:r>
              <a:rPr lang="en-US" sz="1400" dirty="0"/>
              <a:t> a los </a:t>
            </a:r>
            <a:r>
              <a:rPr lang="en-US" sz="1400" dirty="0" err="1"/>
              <a:t>participantes</a:t>
            </a:r>
            <a:r>
              <a:rPr lang="en-US" sz="1400" dirty="0"/>
              <a:t>... la </a:t>
            </a:r>
            <a:r>
              <a:rPr lang="en-US" sz="1400" dirty="0" err="1"/>
              <a:t>alegría</a:t>
            </a:r>
            <a:r>
              <a:rPr lang="en-US" sz="1400" dirty="0"/>
              <a:t> </a:t>
            </a:r>
            <a:r>
              <a:rPr lang="en-US" sz="1400" dirty="0" err="1"/>
              <a:t>fue</a:t>
            </a:r>
            <a:r>
              <a:rPr lang="en-US" sz="1400" dirty="0"/>
              <a:t> </a:t>
            </a:r>
            <a:r>
              <a:rPr lang="en-US" sz="1400" dirty="0" err="1"/>
              <a:t>contagiosa</a:t>
            </a:r>
            <a:r>
              <a:rPr lang="en-US" sz="1400" dirty="0"/>
              <a:t> </a:t>
            </a:r>
            <a:r>
              <a:rPr lang="en-US" sz="1400" dirty="0" err="1"/>
              <a:t>durante</a:t>
            </a:r>
            <a:r>
              <a:rPr lang="en-US" sz="1400" dirty="0"/>
              <a:t> </a:t>
            </a:r>
            <a:r>
              <a:rPr lang="en-US" sz="1400" dirty="0" err="1"/>
              <a:t>todo</a:t>
            </a:r>
            <a:r>
              <a:rPr lang="en-US" sz="1400" dirty="0"/>
              <a:t> el fin de </a:t>
            </a:r>
            <a:r>
              <a:rPr lang="en-US" sz="1400" dirty="0" err="1"/>
              <a:t>semana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4068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Para el </a:t>
            </a:r>
            <a:r>
              <a:rPr lang="en-US" dirty="0" err="1"/>
              <a:t>Equipo</a:t>
            </a:r>
            <a:r>
              <a:rPr lang="en-US" dirty="0"/>
              <a:t> del FM de Costa Rica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acompañó</a:t>
            </a:r>
            <a:r>
              <a:rPr lang="en-US" dirty="0"/>
              <a:t> al </a:t>
            </a:r>
            <a:r>
              <a:rPr lang="en-US" dirty="0" err="1"/>
              <a:t>Equipo</a:t>
            </a:r>
            <a:r>
              <a:rPr lang="en-US" dirty="0"/>
              <a:t> de </a:t>
            </a:r>
            <a:r>
              <a:rPr lang="en-US" dirty="0" smtClean="0"/>
              <a:t>Ecuador,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experiencia</a:t>
            </a:r>
            <a:r>
              <a:rPr lang="en-US" dirty="0"/>
              <a:t> </a:t>
            </a:r>
            <a:r>
              <a:rPr lang="en-US" dirty="0" err="1"/>
              <a:t>difícilmente</a:t>
            </a:r>
            <a:r>
              <a:rPr lang="en-US" dirty="0"/>
              <a:t> </a:t>
            </a:r>
            <a:r>
              <a:rPr lang="en-US" dirty="0" err="1"/>
              <a:t>podrá</a:t>
            </a:r>
            <a:r>
              <a:rPr lang="en-US" dirty="0"/>
              <a:t> </a:t>
            </a:r>
            <a:r>
              <a:rPr lang="en-US" dirty="0" err="1" smtClean="0"/>
              <a:t>borrarse</a:t>
            </a:r>
            <a:r>
              <a:rPr lang="en-US" dirty="0" smtClean="0"/>
              <a:t> de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 smtClean="0"/>
              <a:t>memoria</a:t>
            </a:r>
            <a:r>
              <a:rPr lang="en-US" dirty="0"/>
              <a:t> y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nuestros</a:t>
            </a:r>
            <a:r>
              <a:rPr lang="en-US" dirty="0"/>
              <a:t> </a:t>
            </a:r>
            <a:r>
              <a:rPr lang="en-US" dirty="0" err="1"/>
              <a:t>corazones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Fuimos</a:t>
            </a:r>
            <a:r>
              <a:rPr lang="en-US" dirty="0" smtClean="0"/>
              <a:t> </a:t>
            </a:r>
            <a:r>
              <a:rPr lang="en-US" dirty="0"/>
              <a:t>a Quito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ayudar</a:t>
            </a:r>
            <a:r>
              <a:rPr lang="en-US" dirty="0"/>
              <a:t> y </a:t>
            </a:r>
            <a:r>
              <a:rPr lang="en-US" dirty="0" err="1"/>
              <a:t>colaborar</a:t>
            </a:r>
            <a:r>
              <a:rPr lang="en-US" dirty="0"/>
              <a:t> en un </a:t>
            </a:r>
            <a:r>
              <a:rPr lang="en-US" dirty="0" err="1"/>
              <a:t>fortalecimiento</a:t>
            </a:r>
            <a:r>
              <a:rPr lang="en-US" dirty="0"/>
              <a:t> matrimonial y </a:t>
            </a:r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regalaron</a:t>
            </a:r>
            <a:r>
              <a:rPr lang="en-US" dirty="0"/>
              <a:t> a </a:t>
            </a:r>
            <a:r>
              <a:rPr lang="en-US" dirty="0" err="1"/>
              <a:t>nosotros</a:t>
            </a:r>
            <a:r>
              <a:rPr lang="en-US" dirty="0"/>
              <a:t>,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fortalecimiento</a:t>
            </a:r>
            <a:r>
              <a:rPr lang="en-US" dirty="0"/>
              <a:t>... </a:t>
            </a:r>
            <a:r>
              <a:rPr lang="en-US" b="1" dirty="0" smtClean="0"/>
              <a:t>“</a:t>
            </a:r>
            <a:r>
              <a:rPr lang="en-US" b="1" dirty="0" err="1" smtClean="0"/>
              <a:t>Vivimos</a:t>
            </a:r>
            <a:r>
              <a:rPr lang="en-US" b="1" dirty="0" smtClean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semana</a:t>
            </a:r>
            <a:r>
              <a:rPr lang="en-US" b="1" dirty="0"/>
              <a:t> de </a:t>
            </a:r>
            <a:r>
              <a:rPr lang="en-US" b="1" dirty="0" err="1" smtClean="0"/>
              <a:t>cielo</a:t>
            </a:r>
            <a:r>
              <a:rPr lang="en-US" b="1" dirty="0" smtClean="0"/>
              <a:t>”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Quedamos</a:t>
            </a:r>
            <a:r>
              <a:rPr lang="en-US" dirty="0" smtClean="0"/>
              <a:t> </a:t>
            </a:r>
            <a:r>
              <a:rPr lang="en-US" dirty="0" err="1" smtClean="0"/>
              <a:t>profundamente</a:t>
            </a:r>
            <a:r>
              <a:rPr lang="en-US" dirty="0" smtClean="0"/>
              <a:t> </a:t>
            </a:r>
            <a:r>
              <a:rPr lang="en-US" dirty="0" err="1" smtClean="0"/>
              <a:t>agradecidos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felices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lo </a:t>
            </a:r>
            <a:r>
              <a:rPr lang="en-US" dirty="0" err="1"/>
              <a:t>vivido</a:t>
            </a:r>
            <a:r>
              <a:rPr lang="en-US" dirty="0"/>
              <a:t>, </a:t>
            </a:r>
            <a:r>
              <a:rPr lang="en-US" dirty="0" smtClean="0"/>
              <a:t>Dios y la </a:t>
            </a:r>
            <a:r>
              <a:rPr lang="en-US" dirty="0"/>
              <a:t>Mater </a:t>
            </a:r>
            <a:r>
              <a:rPr lang="en-US" dirty="0" err="1" smtClean="0"/>
              <a:t>han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 smtClean="0"/>
              <a:t>igualmente</a:t>
            </a:r>
            <a:r>
              <a:rPr lang="en-US" dirty="0"/>
              <a:t> </a:t>
            </a:r>
            <a:r>
              <a:rPr lang="en-US" dirty="0" err="1" smtClean="0"/>
              <a:t>felices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Estamos</a:t>
            </a:r>
            <a:r>
              <a:rPr lang="en-US" dirty="0" smtClean="0"/>
              <a:t> </a:t>
            </a:r>
            <a:r>
              <a:rPr lang="en-US" dirty="0" err="1"/>
              <a:t>totalmente</a:t>
            </a:r>
            <a:r>
              <a:rPr lang="en-US" dirty="0"/>
              <a:t> </a:t>
            </a:r>
            <a:r>
              <a:rPr lang="en-US" dirty="0" err="1"/>
              <a:t>convencidos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b="1" dirty="0" smtClean="0"/>
              <a:t>“</a:t>
            </a:r>
            <a:r>
              <a:rPr lang="en-US" b="1" dirty="0" err="1" smtClean="0"/>
              <a:t>matrimonios</a:t>
            </a:r>
            <a:r>
              <a:rPr lang="en-US" b="1" dirty="0" smtClean="0"/>
              <a:t> </a:t>
            </a:r>
            <a:r>
              <a:rPr lang="en-US" b="1" dirty="0" err="1"/>
              <a:t>que</a:t>
            </a:r>
            <a:r>
              <a:rPr lang="en-US" b="1" dirty="0"/>
              <a:t> se </a:t>
            </a:r>
            <a:r>
              <a:rPr lang="en-US" b="1" dirty="0" err="1"/>
              <a:t>fortalecen</a:t>
            </a:r>
            <a:r>
              <a:rPr lang="en-US" b="1" dirty="0"/>
              <a:t>, son </a:t>
            </a:r>
            <a:r>
              <a:rPr lang="en-US" b="1" dirty="0" err="1"/>
              <a:t>familias</a:t>
            </a:r>
            <a:r>
              <a:rPr lang="en-US" b="1" dirty="0"/>
              <a:t> </a:t>
            </a:r>
            <a:r>
              <a:rPr lang="en-US" b="1" dirty="0" err="1"/>
              <a:t>unidas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 smtClean="0"/>
              <a:t>crecen</a:t>
            </a:r>
            <a:r>
              <a:rPr lang="en-US" b="1" dirty="0" smtClean="0"/>
              <a:t>…”</a:t>
            </a:r>
            <a:endParaRPr lang="en-US" dirty="0"/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xmlns="" val="16484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sz="3200" dirty="0"/>
              <a:t>Primer Fortalecimiento Matrimonial</a:t>
            </a:r>
            <a:br>
              <a:rPr lang="es-CR" sz="3200" dirty="0"/>
            </a:br>
            <a:r>
              <a:rPr lang="es-CR" sz="3200" dirty="0"/>
              <a:t> Quito,Ecuador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49" y="1678626"/>
            <a:ext cx="5743124" cy="56232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QUE OPINARON LOS PARTICIPANTES</a:t>
            </a:r>
          </a:p>
          <a:p>
            <a:pPr marL="0" indent="0">
              <a:buNone/>
            </a:pPr>
            <a:endParaRPr lang="en-US" dirty="0"/>
          </a:p>
          <a:p>
            <a:endParaRPr lang="es-CR" dirty="0"/>
          </a:p>
        </p:txBody>
      </p:sp>
      <p:sp>
        <p:nvSpPr>
          <p:cNvPr id="5" name="TextBox 4"/>
          <p:cNvSpPr txBox="1"/>
          <p:nvPr/>
        </p:nvSpPr>
        <p:spPr>
          <a:xfrm>
            <a:off x="4015695" y="3492323"/>
            <a:ext cx="490807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/>
              <a:buChar char="•"/>
            </a:pPr>
            <a:r>
              <a:rPr lang="en-US" dirty="0"/>
              <a:t>“Dime con </a:t>
            </a:r>
            <a:r>
              <a:rPr lang="en-US" dirty="0" err="1"/>
              <a:t>quién</a:t>
            </a:r>
            <a:r>
              <a:rPr lang="en-US" dirty="0"/>
              <a:t> </a:t>
            </a:r>
            <a:r>
              <a:rPr lang="en-US" dirty="0" err="1"/>
              <a:t>andas</a:t>
            </a:r>
            <a:r>
              <a:rPr lang="en-US" dirty="0"/>
              <a:t> y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diré</a:t>
            </a:r>
            <a:r>
              <a:rPr lang="en-US" dirty="0"/>
              <a:t> </a:t>
            </a:r>
            <a:r>
              <a:rPr lang="en-US" dirty="0" err="1"/>
              <a:t>quien</a:t>
            </a:r>
            <a:r>
              <a:rPr lang="en-US" dirty="0"/>
              <a:t> </a:t>
            </a:r>
            <a:r>
              <a:rPr lang="en-US" dirty="0" err="1"/>
              <a:t>quieres</a:t>
            </a:r>
            <a:r>
              <a:rPr lang="en-US" dirty="0"/>
              <a:t> ser... </a:t>
            </a:r>
            <a:r>
              <a:rPr lang="en-US" dirty="0" err="1"/>
              <a:t>queremos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matrimonios</a:t>
            </a:r>
            <a:r>
              <a:rPr lang="en-US" dirty="0"/>
              <a:t> (</a:t>
            </a:r>
            <a:r>
              <a:rPr lang="en-US" dirty="0" err="1"/>
              <a:t>organizadores</a:t>
            </a:r>
            <a:r>
              <a:rPr lang="en-US" dirty="0"/>
              <a:t>), en </a:t>
            </a:r>
            <a:r>
              <a:rPr lang="en-US" dirty="0" err="1"/>
              <a:t>busca</a:t>
            </a:r>
            <a:r>
              <a:rPr lang="en-US" dirty="0"/>
              <a:t> de la </a:t>
            </a:r>
            <a:r>
              <a:rPr lang="en-US" dirty="0" err="1"/>
              <a:t>santidad</a:t>
            </a:r>
            <a:r>
              <a:rPr lang="en-US" dirty="0"/>
              <a:t> </a:t>
            </a:r>
            <a:r>
              <a:rPr lang="en-US" dirty="0" smtClean="0"/>
              <a:t>matrimonial”</a:t>
            </a:r>
          </a:p>
          <a:p>
            <a:pPr lvl="1" algn="just"/>
            <a:endParaRPr lang="en-US" dirty="0"/>
          </a:p>
          <a:p>
            <a:pPr marL="742950" lvl="1" indent="-285750" algn="just">
              <a:buFont typeface="Arial"/>
              <a:buChar char="•"/>
            </a:pPr>
            <a:r>
              <a:rPr lang="en-US" dirty="0" smtClean="0"/>
              <a:t>“La </a:t>
            </a:r>
            <a:r>
              <a:rPr lang="en-US" dirty="0" err="1"/>
              <a:t>rutina</a:t>
            </a:r>
            <a:r>
              <a:rPr lang="en-US" dirty="0"/>
              <a:t> y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preocupaciones</a:t>
            </a:r>
            <a:r>
              <a:rPr lang="en-US" dirty="0"/>
              <a:t> </a:t>
            </a:r>
            <a:r>
              <a:rPr lang="en-US" dirty="0" err="1"/>
              <a:t>mundanas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habían</a:t>
            </a:r>
            <a:r>
              <a:rPr lang="en-US" dirty="0"/>
              <a:t> </a:t>
            </a:r>
            <a:r>
              <a:rPr lang="en-US" dirty="0" err="1"/>
              <a:t>apagado</a:t>
            </a:r>
            <a:r>
              <a:rPr lang="en-US" dirty="0"/>
              <a:t> un </a:t>
            </a:r>
            <a:r>
              <a:rPr lang="en-US" dirty="0" err="1"/>
              <a:t>poco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matrimonio</a:t>
            </a:r>
            <a:r>
              <a:rPr lang="en-US" dirty="0"/>
              <a:t>, lo </a:t>
            </a:r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 smtClean="0"/>
              <a:t>revitalizado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7373" y="2254058"/>
            <a:ext cx="3981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/>
              <a:buChar char="•"/>
            </a:pPr>
            <a:r>
              <a:rPr lang="en-US" dirty="0"/>
              <a:t>“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 smtClean="0"/>
              <a:t>sentido</a:t>
            </a:r>
            <a:r>
              <a:rPr lang="en-US" dirty="0" smtClean="0"/>
              <a:t> </a:t>
            </a:r>
            <a:r>
              <a:rPr lang="en-US" dirty="0" err="1"/>
              <a:t>privilegiados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...”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dirty="0"/>
              <a:t>¨Ha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experiencia</a:t>
            </a:r>
            <a:r>
              <a:rPr lang="en-US" dirty="0"/>
              <a:t> </a:t>
            </a:r>
            <a:r>
              <a:rPr lang="en-US" dirty="0" err="1" smtClean="0"/>
              <a:t>espectacular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Picture 6" descr="IMG_30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59326">
            <a:off x="779343" y="4067801"/>
            <a:ext cx="3487058" cy="2329007"/>
          </a:xfrm>
          <a:prstGeom prst="rect">
            <a:avLst/>
          </a:prstGeom>
        </p:spPr>
      </p:pic>
      <p:pic>
        <p:nvPicPr>
          <p:cNvPr id="8" name="Picture 7" descr="IMG_31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0224">
            <a:off x="6334225" y="1066873"/>
            <a:ext cx="2257327" cy="23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0143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0</TotalTime>
  <Words>870</Words>
  <Application>Microsoft Office PowerPoint</Application>
  <PresentationFormat>Bildschirmpräsentation (4:3)</PresentationFormat>
  <Paragraphs>63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Breeze</vt:lpstr>
      <vt:lpstr>PRIMER FORTALECIMIENTO MATRIMONIAL</vt:lpstr>
      <vt:lpstr>Primer Fortalecimiento Matrimonial  Quito,Ecuador</vt:lpstr>
      <vt:lpstr>Primer Fortalecimiento Matrimonial  Quito,Ecuador</vt:lpstr>
      <vt:lpstr>Primer Fortalecimiento Matrimonial  Quito,Ecuador</vt:lpstr>
      <vt:lpstr>Primer Fortalecimiento Matrimonial  Quito,Ecuador</vt:lpstr>
      <vt:lpstr>Primer Fortalecimiento Matrimonial  Quito,Ecuador</vt:lpstr>
      <vt:lpstr>Primer Fortalecimiento Matrimonial  Quito,Ecuador</vt:lpstr>
      <vt:lpstr>Primer Fortalecimiento Matrimonial  Quito,Ecuador</vt:lpstr>
      <vt:lpstr>Primer Fortalecimiento Matrimonial  Quito,Ecuador</vt:lpstr>
      <vt:lpstr>Primer Fortalecimiento Matrimonial  Quito,Ecuador</vt:lpstr>
      <vt:lpstr> TESTIMONIO DELEGACION DE COSTA RICA</vt:lpstr>
      <vt:lpstr> TESTIMONIO DELEGACION DE COSTA RICA</vt:lpstr>
      <vt:lpstr> TESTIMONIO DELEGACION DE COSTA RICA</vt:lpstr>
      <vt:lpstr> TESTIMONIO DELEGACION DE COSTA RICA</vt:lpstr>
      <vt:lpstr> TESTIMONIO DELEGACION DE COSTA RICA</vt:lpstr>
      <vt:lpstr>Primer Fortalecimiento Matrimonial  Quito,Ecuador</vt:lpstr>
    </vt:vector>
  </TitlesOfParts>
  <Company>PCG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FORTALECIMIENTO MATRIMONIAL</dc:title>
  <dc:creator>Alvaro Monge</dc:creator>
  <cp:lastModifiedBy>moveremos</cp:lastModifiedBy>
  <cp:revision>24</cp:revision>
  <dcterms:created xsi:type="dcterms:W3CDTF">2012-10-21T19:56:47Z</dcterms:created>
  <dcterms:modified xsi:type="dcterms:W3CDTF">2012-10-27T14:55:37Z</dcterms:modified>
</cp:coreProperties>
</file>